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2" r:id="rId8"/>
    <p:sldId id="263" r:id="rId9"/>
    <p:sldId id="264" r:id="rId10"/>
    <p:sldId id="266" r:id="rId11"/>
    <p:sldId id="267" r:id="rId12"/>
    <p:sldId id="269" r:id="rId13"/>
    <p:sldId id="270" r:id="rId14"/>
    <p:sldId id="271" r:id="rId15"/>
    <p:sldId id="272"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C54F4-FAAB-4DFC-B9BE-93642C1D586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EE92732-1F44-464F-91AB-05468487C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56D8D77-A82F-4096-BD16-E7934FF0AC85}"/>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5" name="Marcador de pie de página 4">
            <a:extLst>
              <a:ext uri="{FF2B5EF4-FFF2-40B4-BE49-F238E27FC236}">
                <a16:creationId xmlns:a16="http://schemas.microsoft.com/office/drawing/2014/main" id="{A3EC107A-BB41-4E8A-89E3-740C476D180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26F0E3-F9BD-48EB-AA21-BBCBD083A2AD}"/>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41643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85611-952E-4EF7-86F0-E309DE1604F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C4502CA-11C2-4A53-BA5B-0D35874B0CA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233E5FC-2C8B-47F2-8C15-529AA69AD626}"/>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5" name="Marcador de pie de página 4">
            <a:extLst>
              <a:ext uri="{FF2B5EF4-FFF2-40B4-BE49-F238E27FC236}">
                <a16:creationId xmlns:a16="http://schemas.microsoft.com/office/drawing/2014/main" id="{C371FE70-9970-40EF-AC22-0A95B9D83DE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683680-E024-4D9A-A741-561DD4702FAA}"/>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381046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041C19-A787-4814-96EF-2E0CB11629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1248DC0-7ACD-4921-9A29-6D3A5D38751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916DC4C-1064-41DF-9EDC-78EDF40141BE}"/>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5" name="Marcador de pie de página 4">
            <a:extLst>
              <a:ext uri="{FF2B5EF4-FFF2-40B4-BE49-F238E27FC236}">
                <a16:creationId xmlns:a16="http://schemas.microsoft.com/office/drawing/2014/main" id="{E88D8F31-2AA2-4BF2-9024-F48C3DAB5BE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0226CB-2D7C-4E8D-8E95-AAACE3BDA548}"/>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99768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7869C-DD5C-4A52-8E0A-177A27356E6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3006F9C-96E9-4BA2-B899-596C4C7BEF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E7FA1E5-F7AE-4B7F-AF6E-1900E09A336F}"/>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5" name="Marcador de pie de página 4">
            <a:extLst>
              <a:ext uri="{FF2B5EF4-FFF2-40B4-BE49-F238E27FC236}">
                <a16:creationId xmlns:a16="http://schemas.microsoft.com/office/drawing/2014/main" id="{C88A9FA4-C699-46E8-B905-3BA468D1A6E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2F32CD-89E8-4CA1-A5B8-A16D426294C1}"/>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77381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DF493-44AC-4A9B-99B5-51D8FF10A26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2303B2-A7BA-4A92-93A1-5A3AF2AD5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A170C85-8F90-4F55-9CD5-6D821913B4CB}"/>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5" name="Marcador de pie de página 4">
            <a:extLst>
              <a:ext uri="{FF2B5EF4-FFF2-40B4-BE49-F238E27FC236}">
                <a16:creationId xmlns:a16="http://schemas.microsoft.com/office/drawing/2014/main" id="{B96AB781-297D-472C-BD21-B9D8156456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AA0BFD-6888-4B5A-A14C-2A5BAC99745A}"/>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98624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A49FF-D5AF-46DA-ACAE-1E134059DB0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828008B-FDAB-4D97-B432-D8EC0D1431B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D2C2C11-AC70-40B0-8572-D6EB76D2B8B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97E1EC2-D80B-4806-B5E2-FBB33B2DC300}"/>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6" name="Marcador de pie de página 5">
            <a:extLst>
              <a:ext uri="{FF2B5EF4-FFF2-40B4-BE49-F238E27FC236}">
                <a16:creationId xmlns:a16="http://schemas.microsoft.com/office/drawing/2014/main" id="{4027F16E-86F4-4519-ABDC-8C1942B1425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FEDB984-0ECC-49FD-B028-6D7C0CEBE665}"/>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23359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05E98-9C3D-4AFB-AD89-BC2BB1089E9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9366DDB-D4D7-4D8F-AD60-21362766A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8175C7-CB3C-4D43-BCD3-3A1A8E18638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2BA3F8F-12F4-4924-B8C3-073C030CC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34138DF-C3EA-41B3-A2F1-90EC66F45B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AB3C98-2F21-4C87-9D0A-6439390C9628}"/>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8" name="Marcador de pie de página 7">
            <a:extLst>
              <a:ext uri="{FF2B5EF4-FFF2-40B4-BE49-F238E27FC236}">
                <a16:creationId xmlns:a16="http://schemas.microsoft.com/office/drawing/2014/main" id="{A5F2DC2F-7D7F-4A86-B67D-0756152BFA4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27EB515-BBA3-4653-BD99-EE6DC94055FD}"/>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59618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8A055-14B7-4026-BC78-30E4B47E583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E61B6C2-6CDF-4A5B-AC28-BFB55034C254}"/>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4" name="Marcador de pie de página 3">
            <a:extLst>
              <a:ext uri="{FF2B5EF4-FFF2-40B4-BE49-F238E27FC236}">
                <a16:creationId xmlns:a16="http://schemas.microsoft.com/office/drawing/2014/main" id="{4FCE1D12-7644-4574-810E-C330EE28800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31C1FB6-5143-450D-9DCB-2C2E97E25106}"/>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139273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25603AC-A10B-4754-9B66-629838D9A3FA}"/>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3" name="Marcador de pie de página 2">
            <a:extLst>
              <a:ext uri="{FF2B5EF4-FFF2-40B4-BE49-F238E27FC236}">
                <a16:creationId xmlns:a16="http://schemas.microsoft.com/office/drawing/2014/main" id="{0694AE17-D750-4CCF-9146-6165D9307A4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85C9D80-C983-41F8-B5A4-23978104F7C6}"/>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335935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6AAE1-B9BA-44B8-9738-508F889AF6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A280AB-B95D-4A46-92D3-D96F6E4AF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51C172D-FF8C-4C75-B39C-A0C7EE474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20F3F3-DDBC-48EA-A569-D71A7BF58388}"/>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6" name="Marcador de pie de página 5">
            <a:extLst>
              <a:ext uri="{FF2B5EF4-FFF2-40B4-BE49-F238E27FC236}">
                <a16:creationId xmlns:a16="http://schemas.microsoft.com/office/drawing/2014/main" id="{3203ADCA-F6AC-447F-946C-CCD6A4B3CA3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F0183D3-0CC7-4911-98C5-DAF9325AA506}"/>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12889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E2A06-8ACF-4E0D-A1D4-638467957A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02D38FD-7DAA-4CB3-8A4E-E35262956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7BBF845-634B-4A70-8904-06192FA7D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E8A349-7356-4849-B9E4-B75C5308185B}"/>
              </a:ext>
            </a:extLst>
          </p:cNvPr>
          <p:cNvSpPr>
            <a:spLocks noGrp="1"/>
          </p:cNvSpPr>
          <p:nvPr>
            <p:ph type="dt" sz="half" idx="10"/>
          </p:nvPr>
        </p:nvSpPr>
        <p:spPr/>
        <p:txBody>
          <a:bodyPr/>
          <a:lstStyle/>
          <a:p>
            <a:fld id="{B9AF9314-C969-4784-9386-F77D932608CD}" type="datetimeFigureOut">
              <a:rPr lang="es-ES" smtClean="0"/>
              <a:t>17/05/2021</a:t>
            </a:fld>
            <a:endParaRPr lang="es-ES"/>
          </a:p>
        </p:txBody>
      </p:sp>
      <p:sp>
        <p:nvSpPr>
          <p:cNvPr id="6" name="Marcador de pie de página 5">
            <a:extLst>
              <a:ext uri="{FF2B5EF4-FFF2-40B4-BE49-F238E27FC236}">
                <a16:creationId xmlns:a16="http://schemas.microsoft.com/office/drawing/2014/main" id="{C1E21C54-6A48-46D6-AE79-5B5E3E91AE4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CDFB259-E8B1-43C9-8E0C-580C993F22BD}"/>
              </a:ext>
            </a:extLst>
          </p:cNvPr>
          <p:cNvSpPr>
            <a:spLocks noGrp="1"/>
          </p:cNvSpPr>
          <p:nvPr>
            <p:ph type="sldNum" sz="quarter" idx="12"/>
          </p:nvPr>
        </p:nvSpPr>
        <p:spPr/>
        <p:txBody>
          <a:bodyPr/>
          <a:lstStyle/>
          <a:p>
            <a:fld id="{8B30D9AB-FD4E-44DD-B2A3-F88AC738E038}" type="slidenum">
              <a:rPr lang="es-ES" smtClean="0"/>
              <a:t>‹Nº›</a:t>
            </a:fld>
            <a:endParaRPr lang="es-ES"/>
          </a:p>
        </p:txBody>
      </p:sp>
    </p:spTree>
    <p:extLst>
      <p:ext uri="{BB962C8B-B14F-4D97-AF65-F5344CB8AC3E}">
        <p14:creationId xmlns:p14="http://schemas.microsoft.com/office/powerpoint/2010/main" val="246345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5BF2E4B-0243-4DA9-9F84-4E80DE747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312DA78-E141-481E-BBD9-E438BADA7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68795F1-074B-4861-99F4-FC63500AC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F9314-C969-4784-9386-F77D932608CD}" type="datetimeFigureOut">
              <a:rPr lang="es-ES" smtClean="0"/>
              <a:t>17/05/2021</a:t>
            </a:fld>
            <a:endParaRPr lang="es-ES"/>
          </a:p>
        </p:txBody>
      </p:sp>
      <p:sp>
        <p:nvSpPr>
          <p:cNvPr id="5" name="Marcador de pie de página 4">
            <a:extLst>
              <a:ext uri="{FF2B5EF4-FFF2-40B4-BE49-F238E27FC236}">
                <a16:creationId xmlns:a16="http://schemas.microsoft.com/office/drawing/2014/main" id="{2E0D21B3-8F0E-4953-9DB6-DAE91B498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C6476AA-0CB3-4DD4-A60B-A2381F348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0D9AB-FD4E-44DD-B2A3-F88AC738E038}" type="slidenum">
              <a:rPr lang="es-ES" smtClean="0"/>
              <a:t>‹Nº›</a:t>
            </a:fld>
            <a:endParaRPr lang="es-ES"/>
          </a:p>
        </p:txBody>
      </p:sp>
    </p:spTree>
    <p:extLst>
      <p:ext uri="{BB962C8B-B14F-4D97-AF65-F5344CB8AC3E}">
        <p14:creationId xmlns:p14="http://schemas.microsoft.com/office/powerpoint/2010/main" val="312479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Forma&#10;&#10;Descripción generada automáticamente con confianza media">
            <a:extLst>
              <a:ext uri="{FF2B5EF4-FFF2-40B4-BE49-F238E27FC236}">
                <a16:creationId xmlns:a16="http://schemas.microsoft.com/office/drawing/2014/main" id="{8B45D938-30CC-4BE8-8E6E-8FFC1CA16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1" y="643467"/>
            <a:ext cx="9904117"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194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96DF6-CFAD-45EA-99C3-CE7572C76CF6}"/>
              </a:ext>
            </a:extLst>
          </p:cNvPr>
          <p:cNvSpPr>
            <a:spLocks noGrp="1"/>
          </p:cNvSpPr>
          <p:nvPr>
            <p:ph type="title"/>
          </p:nvPr>
        </p:nvSpPr>
        <p:spPr/>
        <p:txBody>
          <a:bodyPr>
            <a:normAutofit/>
          </a:bodyPr>
          <a:lstStyle/>
          <a:p>
            <a:pPr algn="ctr"/>
            <a:r>
              <a:rPr lang="es-ES" sz="7200" dirty="0">
                <a:latin typeface="DK Millefeuille" pitchFamily="50" charset="0"/>
              </a:rPr>
              <a:t>POSIBLES MEJORAS</a:t>
            </a:r>
          </a:p>
        </p:txBody>
      </p:sp>
      <p:sp>
        <p:nvSpPr>
          <p:cNvPr id="3" name="Marcador de contenido 2">
            <a:extLst>
              <a:ext uri="{FF2B5EF4-FFF2-40B4-BE49-F238E27FC236}">
                <a16:creationId xmlns:a16="http://schemas.microsoft.com/office/drawing/2014/main" id="{8AA5CDF9-38DD-4C4C-9527-EAA84BBB76D6}"/>
              </a:ext>
            </a:extLst>
          </p:cNvPr>
          <p:cNvSpPr>
            <a:spLocks noGrp="1"/>
          </p:cNvSpPr>
          <p:nvPr>
            <p:ph idx="1"/>
          </p:nvPr>
        </p:nvSpPr>
        <p:spPr/>
        <p:txBody>
          <a:bodyPr>
            <a:normAutofit/>
          </a:bodyPr>
          <a:lstStyle/>
          <a:p>
            <a:r>
              <a:rPr lang="es-ES" sz="3600" dirty="0">
                <a:latin typeface="DK Millefeuille" pitchFamily="50" charset="0"/>
              </a:rPr>
              <a:t>Añadir efectos de sonido</a:t>
            </a:r>
          </a:p>
        </p:txBody>
      </p:sp>
    </p:spTree>
    <p:extLst>
      <p:ext uri="{BB962C8B-B14F-4D97-AF65-F5344CB8AC3E}">
        <p14:creationId xmlns:p14="http://schemas.microsoft.com/office/powerpoint/2010/main" val="303052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96DF6-CFAD-45EA-99C3-CE7572C76CF6}"/>
              </a:ext>
            </a:extLst>
          </p:cNvPr>
          <p:cNvSpPr>
            <a:spLocks noGrp="1"/>
          </p:cNvSpPr>
          <p:nvPr>
            <p:ph type="title"/>
          </p:nvPr>
        </p:nvSpPr>
        <p:spPr/>
        <p:txBody>
          <a:bodyPr>
            <a:normAutofit/>
          </a:bodyPr>
          <a:lstStyle/>
          <a:p>
            <a:pPr algn="ctr"/>
            <a:r>
              <a:rPr lang="es-ES" sz="7200" dirty="0">
                <a:latin typeface="DK Millefeuille" pitchFamily="50" charset="0"/>
              </a:rPr>
              <a:t>POSIBLES MEJORAS</a:t>
            </a:r>
          </a:p>
        </p:txBody>
      </p:sp>
      <p:sp>
        <p:nvSpPr>
          <p:cNvPr id="3" name="Marcador de contenido 2">
            <a:extLst>
              <a:ext uri="{FF2B5EF4-FFF2-40B4-BE49-F238E27FC236}">
                <a16:creationId xmlns:a16="http://schemas.microsoft.com/office/drawing/2014/main" id="{8AA5CDF9-38DD-4C4C-9527-EAA84BBB76D6}"/>
              </a:ext>
            </a:extLst>
          </p:cNvPr>
          <p:cNvSpPr>
            <a:spLocks noGrp="1"/>
          </p:cNvSpPr>
          <p:nvPr>
            <p:ph idx="1"/>
          </p:nvPr>
        </p:nvSpPr>
        <p:spPr/>
        <p:txBody>
          <a:bodyPr>
            <a:normAutofit/>
          </a:bodyPr>
          <a:lstStyle/>
          <a:p>
            <a:r>
              <a:rPr lang="es-ES" sz="3600" dirty="0">
                <a:latin typeface="DK Millefeuille" pitchFamily="50" charset="0"/>
              </a:rPr>
              <a:t>Añadir efectos de sonido</a:t>
            </a:r>
          </a:p>
          <a:p>
            <a:r>
              <a:rPr lang="es-ES" sz="3600" dirty="0">
                <a:latin typeface="DK Millefeuille" pitchFamily="50" charset="0"/>
              </a:rPr>
              <a:t>Más enemigos/ataques/armas</a:t>
            </a:r>
          </a:p>
        </p:txBody>
      </p:sp>
    </p:spTree>
    <p:extLst>
      <p:ext uri="{BB962C8B-B14F-4D97-AF65-F5344CB8AC3E}">
        <p14:creationId xmlns:p14="http://schemas.microsoft.com/office/powerpoint/2010/main" val="206925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96DF6-CFAD-45EA-99C3-CE7572C76CF6}"/>
              </a:ext>
            </a:extLst>
          </p:cNvPr>
          <p:cNvSpPr>
            <a:spLocks noGrp="1"/>
          </p:cNvSpPr>
          <p:nvPr>
            <p:ph type="title"/>
          </p:nvPr>
        </p:nvSpPr>
        <p:spPr/>
        <p:txBody>
          <a:bodyPr>
            <a:normAutofit/>
          </a:bodyPr>
          <a:lstStyle/>
          <a:p>
            <a:pPr algn="ctr"/>
            <a:r>
              <a:rPr lang="es-ES" sz="7200" dirty="0">
                <a:latin typeface="DK Millefeuille" pitchFamily="50" charset="0"/>
              </a:rPr>
              <a:t>POSIBLES MEJORAS</a:t>
            </a:r>
          </a:p>
        </p:txBody>
      </p:sp>
      <p:sp>
        <p:nvSpPr>
          <p:cNvPr id="3" name="Marcador de contenido 2">
            <a:extLst>
              <a:ext uri="{FF2B5EF4-FFF2-40B4-BE49-F238E27FC236}">
                <a16:creationId xmlns:a16="http://schemas.microsoft.com/office/drawing/2014/main" id="{8AA5CDF9-38DD-4C4C-9527-EAA84BBB76D6}"/>
              </a:ext>
            </a:extLst>
          </p:cNvPr>
          <p:cNvSpPr>
            <a:spLocks noGrp="1"/>
          </p:cNvSpPr>
          <p:nvPr>
            <p:ph idx="1"/>
          </p:nvPr>
        </p:nvSpPr>
        <p:spPr/>
        <p:txBody>
          <a:bodyPr>
            <a:normAutofit/>
          </a:bodyPr>
          <a:lstStyle/>
          <a:p>
            <a:r>
              <a:rPr lang="es-ES" sz="3600" dirty="0">
                <a:latin typeface="DK Millefeuille" pitchFamily="50" charset="0"/>
              </a:rPr>
              <a:t>Añadir efectos de sonido</a:t>
            </a:r>
          </a:p>
          <a:p>
            <a:r>
              <a:rPr lang="es-ES" sz="3600" dirty="0">
                <a:latin typeface="DK Millefeuille" pitchFamily="50" charset="0"/>
              </a:rPr>
              <a:t>Más enemigos/ataques/armas</a:t>
            </a:r>
          </a:p>
          <a:p>
            <a:r>
              <a:rPr lang="es-ES" sz="3600" dirty="0">
                <a:latin typeface="DK Millefeuille" pitchFamily="50" charset="0"/>
              </a:rPr>
              <a:t>Mejora del sistema de daño y de vida</a:t>
            </a:r>
          </a:p>
        </p:txBody>
      </p:sp>
    </p:spTree>
    <p:extLst>
      <p:ext uri="{BB962C8B-B14F-4D97-AF65-F5344CB8AC3E}">
        <p14:creationId xmlns:p14="http://schemas.microsoft.com/office/powerpoint/2010/main" val="393730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96DF6-CFAD-45EA-99C3-CE7572C76CF6}"/>
              </a:ext>
            </a:extLst>
          </p:cNvPr>
          <p:cNvSpPr>
            <a:spLocks noGrp="1"/>
          </p:cNvSpPr>
          <p:nvPr>
            <p:ph type="title"/>
          </p:nvPr>
        </p:nvSpPr>
        <p:spPr/>
        <p:txBody>
          <a:bodyPr>
            <a:normAutofit/>
          </a:bodyPr>
          <a:lstStyle/>
          <a:p>
            <a:pPr algn="ctr"/>
            <a:r>
              <a:rPr lang="es-ES" sz="7200" dirty="0">
                <a:latin typeface="DK Millefeuille" pitchFamily="50" charset="0"/>
              </a:rPr>
              <a:t>POSIBLES MEJORAS</a:t>
            </a:r>
          </a:p>
        </p:txBody>
      </p:sp>
      <p:sp>
        <p:nvSpPr>
          <p:cNvPr id="3" name="Marcador de contenido 2">
            <a:extLst>
              <a:ext uri="{FF2B5EF4-FFF2-40B4-BE49-F238E27FC236}">
                <a16:creationId xmlns:a16="http://schemas.microsoft.com/office/drawing/2014/main" id="{8AA5CDF9-38DD-4C4C-9527-EAA84BBB76D6}"/>
              </a:ext>
            </a:extLst>
          </p:cNvPr>
          <p:cNvSpPr>
            <a:spLocks noGrp="1"/>
          </p:cNvSpPr>
          <p:nvPr>
            <p:ph idx="1"/>
          </p:nvPr>
        </p:nvSpPr>
        <p:spPr/>
        <p:txBody>
          <a:bodyPr>
            <a:normAutofit/>
          </a:bodyPr>
          <a:lstStyle/>
          <a:p>
            <a:r>
              <a:rPr lang="es-ES" sz="3600" dirty="0">
                <a:latin typeface="DK Millefeuille" pitchFamily="50" charset="0"/>
              </a:rPr>
              <a:t>Añadir efectos de sonido</a:t>
            </a:r>
          </a:p>
          <a:p>
            <a:r>
              <a:rPr lang="es-ES" sz="3600" dirty="0">
                <a:latin typeface="DK Millefeuille" pitchFamily="50" charset="0"/>
              </a:rPr>
              <a:t>Más enemigos/ataques/armas</a:t>
            </a:r>
          </a:p>
          <a:p>
            <a:r>
              <a:rPr lang="es-ES" sz="3600" dirty="0">
                <a:latin typeface="DK Millefeuille" pitchFamily="50" charset="0"/>
              </a:rPr>
              <a:t>Mejora del sistema de daño y de vida</a:t>
            </a:r>
          </a:p>
          <a:p>
            <a:r>
              <a:rPr lang="es-ES" sz="3600" dirty="0">
                <a:latin typeface="DK Millefeuille" pitchFamily="50" charset="0"/>
              </a:rPr>
              <a:t>Inclusión de nuevas mecánicas</a:t>
            </a:r>
          </a:p>
        </p:txBody>
      </p:sp>
    </p:spTree>
    <p:extLst>
      <p:ext uri="{BB962C8B-B14F-4D97-AF65-F5344CB8AC3E}">
        <p14:creationId xmlns:p14="http://schemas.microsoft.com/office/powerpoint/2010/main" val="402374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96DF6-CFAD-45EA-99C3-CE7572C76CF6}"/>
              </a:ext>
            </a:extLst>
          </p:cNvPr>
          <p:cNvSpPr>
            <a:spLocks noGrp="1"/>
          </p:cNvSpPr>
          <p:nvPr>
            <p:ph type="title"/>
          </p:nvPr>
        </p:nvSpPr>
        <p:spPr/>
        <p:txBody>
          <a:bodyPr>
            <a:normAutofit/>
          </a:bodyPr>
          <a:lstStyle/>
          <a:p>
            <a:pPr algn="ctr"/>
            <a:r>
              <a:rPr lang="es-ES" sz="7200" dirty="0">
                <a:latin typeface="DK Millefeuille" pitchFamily="50" charset="0"/>
              </a:rPr>
              <a:t>POSIBLES MEJORAS</a:t>
            </a:r>
          </a:p>
        </p:txBody>
      </p:sp>
      <p:sp>
        <p:nvSpPr>
          <p:cNvPr id="3" name="Marcador de contenido 2">
            <a:extLst>
              <a:ext uri="{FF2B5EF4-FFF2-40B4-BE49-F238E27FC236}">
                <a16:creationId xmlns:a16="http://schemas.microsoft.com/office/drawing/2014/main" id="{8AA5CDF9-38DD-4C4C-9527-EAA84BBB76D6}"/>
              </a:ext>
            </a:extLst>
          </p:cNvPr>
          <p:cNvSpPr>
            <a:spLocks noGrp="1"/>
          </p:cNvSpPr>
          <p:nvPr>
            <p:ph idx="1"/>
          </p:nvPr>
        </p:nvSpPr>
        <p:spPr/>
        <p:txBody>
          <a:bodyPr>
            <a:normAutofit/>
          </a:bodyPr>
          <a:lstStyle/>
          <a:p>
            <a:r>
              <a:rPr lang="es-ES" sz="3600" dirty="0">
                <a:latin typeface="DK Millefeuille" pitchFamily="50" charset="0"/>
              </a:rPr>
              <a:t>Añadir efectos de sonido</a:t>
            </a:r>
          </a:p>
          <a:p>
            <a:r>
              <a:rPr lang="es-ES" sz="3600" dirty="0">
                <a:latin typeface="DK Millefeuille" pitchFamily="50" charset="0"/>
              </a:rPr>
              <a:t>Más enemigos/ataques/armas</a:t>
            </a:r>
          </a:p>
          <a:p>
            <a:r>
              <a:rPr lang="es-ES" sz="3600" dirty="0">
                <a:latin typeface="DK Millefeuille" pitchFamily="50" charset="0"/>
              </a:rPr>
              <a:t>Mejora del sistema de daño y de vida</a:t>
            </a:r>
          </a:p>
          <a:p>
            <a:r>
              <a:rPr lang="es-ES" sz="3600" dirty="0">
                <a:latin typeface="DK Millefeuille" pitchFamily="50" charset="0"/>
              </a:rPr>
              <a:t>Inclusión de nuevas mecánicas</a:t>
            </a:r>
          </a:p>
          <a:p>
            <a:r>
              <a:rPr lang="es-ES" sz="3600" dirty="0">
                <a:latin typeface="DK Millefeuille" pitchFamily="50" charset="0"/>
              </a:rPr>
              <a:t>Desarrollo multiplataforma</a:t>
            </a:r>
          </a:p>
        </p:txBody>
      </p:sp>
    </p:spTree>
    <p:extLst>
      <p:ext uri="{BB962C8B-B14F-4D97-AF65-F5344CB8AC3E}">
        <p14:creationId xmlns:p14="http://schemas.microsoft.com/office/powerpoint/2010/main" val="250044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96DF6-CFAD-45EA-99C3-CE7572C76CF6}"/>
              </a:ext>
            </a:extLst>
          </p:cNvPr>
          <p:cNvSpPr>
            <a:spLocks noGrp="1"/>
          </p:cNvSpPr>
          <p:nvPr>
            <p:ph type="title"/>
          </p:nvPr>
        </p:nvSpPr>
        <p:spPr/>
        <p:txBody>
          <a:bodyPr>
            <a:normAutofit/>
          </a:bodyPr>
          <a:lstStyle/>
          <a:p>
            <a:pPr algn="ctr"/>
            <a:r>
              <a:rPr lang="es-ES" sz="7200" dirty="0">
                <a:latin typeface="DK Millefeuille" pitchFamily="50" charset="0"/>
              </a:rPr>
              <a:t>POSIBLES MEJORAS</a:t>
            </a:r>
          </a:p>
        </p:txBody>
      </p:sp>
      <p:sp>
        <p:nvSpPr>
          <p:cNvPr id="3" name="Marcador de contenido 2">
            <a:extLst>
              <a:ext uri="{FF2B5EF4-FFF2-40B4-BE49-F238E27FC236}">
                <a16:creationId xmlns:a16="http://schemas.microsoft.com/office/drawing/2014/main" id="{8AA5CDF9-38DD-4C4C-9527-EAA84BBB76D6}"/>
              </a:ext>
            </a:extLst>
          </p:cNvPr>
          <p:cNvSpPr>
            <a:spLocks noGrp="1"/>
          </p:cNvSpPr>
          <p:nvPr>
            <p:ph idx="1"/>
          </p:nvPr>
        </p:nvSpPr>
        <p:spPr/>
        <p:txBody>
          <a:bodyPr>
            <a:normAutofit/>
          </a:bodyPr>
          <a:lstStyle/>
          <a:p>
            <a:r>
              <a:rPr lang="es-ES" sz="3600" dirty="0">
                <a:latin typeface="DK Millefeuille" pitchFamily="50" charset="0"/>
              </a:rPr>
              <a:t>Añadir efectos de sonido</a:t>
            </a:r>
          </a:p>
          <a:p>
            <a:r>
              <a:rPr lang="es-ES" sz="3600" dirty="0">
                <a:latin typeface="DK Millefeuille" pitchFamily="50" charset="0"/>
              </a:rPr>
              <a:t>Más enemigos/ataques/armas</a:t>
            </a:r>
          </a:p>
          <a:p>
            <a:r>
              <a:rPr lang="es-ES" sz="3600" dirty="0">
                <a:latin typeface="DK Millefeuille" pitchFamily="50" charset="0"/>
              </a:rPr>
              <a:t>Mejora del sistema de daño y de vida</a:t>
            </a:r>
          </a:p>
          <a:p>
            <a:r>
              <a:rPr lang="es-ES" sz="3600" dirty="0">
                <a:latin typeface="DK Millefeuille" pitchFamily="50" charset="0"/>
              </a:rPr>
              <a:t>Inclusión de nuevas mecánicas</a:t>
            </a:r>
          </a:p>
          <a:p>
            <a:r>
              <a:rPr lang="es-ES" sz="3600" dirty="0">
                <a:latin typeface="DK Millefeuille" pitchFamily="50" charset="0"/>
              </a:rPr>
              <a:t>Desarrollo multiplataforma</a:t>
            </a:r>
          </a:p>
          <a:p>
            <a:r>
              <a:rPr lang="es-ES" sz="3600" dirty="0">
                <a:latin typeface="DK Millefeuille" pitchFamily="50" charset="0"/>
              </a:rPr>
              <a:t>Aportar movimientos a los enemigos</a:t>
            </a:r>
          </a:p>
        </p:txBody>
      </p:sp>
    </p:spTree>
    <p:extLst>
      <p:ext uri="{BB962C8B-B14F-4D97-AF65-F5344CB8AC3E}">
        <p14:creationId xmlns:p14="http://schemas.microsoft.com/office/powerpoint/2010/main" val="150222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C15BA-2739-46B3-B36B-C8B4986644C8}"/>
              </a:ext>
            </a:extLst>
          </p:cNvPr>
          <p:cNvSpPr>
            <a:spLocks noGrp="1"/>
          </p:cNvSpPr>
          <p:nvPr>
            <p:ph type="title"/>
          </p:nvPr>
        </p:nvSpPr>
        <p:spPr/>
        <p:txBody>
          <a:bodyPr>
            <a:normAutofit/>
          </a:bodyPr>
          <a:lstStyle/>
          <a:p>
            <a:pPr algn="ctr"/>
            <a:r>
              <a:rPr lang="es-ES" sz="8000" dirty="0">
                <a:latin typeface="DK Millefeuille" pitchFamily="50" charset="0"/>
              </a:rPr>
              <a:t>IDEA GENERAL</a:t>
            </a:r>
          </a:p>
        </p:txBody>
      </p:sp>
      <p:sp>
        <p:nvSpPr>
          <p:cNvPr id="3" name="Marcador de contenido 2">
            <a:extLst>
              <a:ext uri="{FF2B5EF4-FFF2-40B4-BE49-F238E27FC236}">
                <a16:creationId xmlns:a16="http://schemas.microsoft.com/office/drawing/2014/main" id="{A11829F8-C8B4-4DDE-A7BC-634729EF0F30}"/>
              </a:ext>
            </a:extLst>
          </p:cNvPr>
          <p:cNvSpPr>
            <a:spLocks noGrp="1"/>
          </p:cNvSpPr>
          <p:nvPr>
            <p:ph idx="1"/>
          </p:nvPr>
        </p:nvSpPr>
        <p:spPr>
          <a:xfrm>
            <a:off x="486561" y="2273417"/>
            <a:ext cx="11492918" cy="3934435"/>
          </a:xfrm>
        </p:spPr>
        <p:txBody>
          <a:bodyPr>
            <a:normAutofit/>
          </a:bodyPr>
          <a:lstStyle/>
          <a:p>
            <a:r>
              <a:rPr lang="es-ES" sz="4000" dirty="0" err="1">
                <a:latin typeface="DK Millefeuille" pitchFamily="50" charset="0"/>
              </a:rPr>
              <a:t>Shooter</a:t>
            </a:r>
            <a:r>
              <a:rPr lang="es-ES" sz="4000" dirty="0">
                <a:latin typeface="DK Millefeuille" pitchFamily="50" charset="0"/>
              </a:rPr>
              <a:t> en primera persona con realidad aumentada.</a:t>
            </a:r>
          </a:p>
          <a:p>
            <a:endParaRPr lang="es-ES" sz="4000" dirty="0">
              <a:latin typeface="DK Millefeuille" pitchFamily="50" charset="0"/>
            </a:endParaRPr>
          </a:p>
          <a:p>
            <a:r>
              <a:rPr lang="es-ES" sz="4000" dirty="0">
                <a:latin typeface="DK Millefeuille" pitchFamily="50" charset="0"/>
              </a:rPr>
              <a:t>Objetivo: Acabar con los enemigos y la torre final sin morir.</a:t>
            </a:r>
          </a:p>
          <a:p>
            <a:endParaRPr lang="es-ES" sz="4000" dirty="0">
              <a:latin typeface="DK Millefeuille" pitchFamily="50" charset="0"/>
            </a:endParaRPr>
          </a:p>
          <a:p>
            <a:r>
              <a:rPr lang="es-ES" sz="4000" dirty="0">
                <a:latin typeface="DK Millefeuille" pitchFamily="50" charset="0"/>
              </a:rPr>
              <a:t>Plataforma: Dispositivos móviles Android.</a:t>
            </a:r>
          </a:p>
          <a:p>
            <a:endParaRPr lang="es-ES" sz="4000" dirty="0">
              <a:latin typeface="DK Millefeuille" pitchFamily="50" charset="0"/>
            </a:endParaRPr>
          </a:p>
          <a:p>
            <a:endParaRPr lang="es-ES" dirty="0"/>
          </a:p>
        </p:txBody>
      </p:sp>
    </p:spTree>
    <p:extLst>
      <p:ext uri="{BB962C8B-B14F-4D97-AF65-F5344CB8AC3E}">
        <p14:creationId xmlns:p14="http://schemas.microsoft.com/office/powerpoint/2010/main" val="387359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63BBC-5B81-44E1-A887-CB842C8DAAFC}"/>
              </a:ext>
            </a:extLst>
          </p:cNvPr>
          <p:cNvSpPr>
            <a:spLocks noGrp="1"/>
          </p:cNvSpPr>
          <p:nvPr>
            <p:ph type="title"/>
          </p:nvPr>
        </p:nvSpPr>
        <p:spPr/>
        <p:txBody>
          <a:bodyPr>
            <a:normAutofit/>
          </a:bodyPr>
          <a:lstStyle/>
          <a:p>
            <a:pPr algn="ctr"/>
            <a:r>
              <a:rPr lang="es-ES" sz="6000" dirty="0">
                <a:latin typeface="DK Millefeuille" pitchFamily="50" charset="0"/>
              </a:rPr>
              <a:t>HERRAMIENTAS EMPLEADAS</a:t>
            </a:r>
          </a:p>
        </p:txBody>
      </p:sp>
      <p:sp>
        <p:nvSpPr>
          <p:cNvPr id="3" name="Marcador de contenido 2">
            <a:extLst>
              <a:ext uri="{FF2B5EF4-FFF2-40B4-BE49-F238E27FC236}">
                <a16:creationId xmlns:a16="http://schemas.microsoft.com/office/drawing/2014/main" id="{6984B3C4-EE99-44B9-B2AE-B94A9BABECEF}"/>
              </a:ext>
            </a:extLst>
          </p:cNvPr>
          <p:cNvSpPr>
            <a:spLocks noGrp="1"/>
          </p:cNvSpPr>
          <p:nvPr>
            <p:ph idx="1"/>
          </p:nvPr>
        </p:nvSpPr>
        <p:spPr>
          <a:xfrm>
            <a:off x="838200" y="2399251"/>
            <a:ext cx="10515600" cy="3970658"/>
          </a:xfrm>
        </p:spPr>
        <p:txBody>
          <a:bodyPr>
            <a:normAutofit/>
          </a:bodyPr>
          <a:lstStyle/>
          <a:p>
            <a:r>
              <a:rPr lang="es-ES" sz="4800" dirty="0">
                <a:latin typeface="DK Millefeuille" pitchFamily="50" charset="0"/>
              </a:rPr>
              <a:t>Photoshop</a:t>
            </a:r>
          </a:p>
          <a:p>
            <a:r>
              <a:rPr lang="es-ES" sz="4800" dirty="0" err="1">
                <a:latin typeface="DK Millefeuille" pitchFamily="50" charset="0"/>
              </a:rPr>
              <a:t>Vuforia</a:t>
            </a:r>
            <a:endParaRPr lang="es-ES" sz="4800" dirty="0">
              <a:latin typeface="DK Millefeuille" pitchFamily="50" charset="0"/>
            </a:endParaRPr>
          </a:p>
          <a:p>
            <a:r>
              <a:rPr lang="es-ES" sz="4800" dirty="0" err="1">
                <a:latin typeface="DK Millefeuille" pitchFamily="50" charset="0"/>
              </a:rPr>
              <a:t>Blender</a:t>
            </a:r>
            <a:endParaRPr lang="es-ES" sz="4800" dirty="0">
              <a:latin typeface="DK Millefeuille" pitchFamily="50" charset="0"/>
            </a:endParaRPr>
          </a:p>
          <a:p>
            <a:r>
              <a:rPr lang="es-ES" sz="4800" dirty="0">
                <a:latin typeface="DK Millefeuille" pitchFamily="50" charset="0"/>
              </a:rPr>
              <a:t>Unity</a:t>
            </a:r>
          </a:p>
          <a:p>
            <a:r>
              <a:rPr lang="es-ES" sz="4800" dirty="0">
                <a:latin typeface="DK Millefeuille" pitchFamily="50" charset="0"/>
              </a:rPr>
              <a:t>Visual Studio </a:t>
            </a:r>
            <a:r>
              <a:rPr lang="es-ES" sz="4800" dirty="0" err="1">
                <a:latin typeface="DK Millefeuille" pitchFamily="50" charset="0"/>
              </a:rPr>
              <a:t>Code</a:t>
            </a:r>
            <a:endParaRPr lang="es-ES" sz="4800" dirty="0">
              <a:latin typeface="DK Millefeuille" pitchFamily="50" charset="0"/>
            </a:endParaRPr>
          </a:p>
        </p:txBody>
      </p:sp>
    </p:spTree>
    <p:extLst>
      <p:ext uri="{BB962C8B-B14F-4D97-AF65-F5344CB8AC3E}">
        <p14:creationId xmlns:p14="http://schemas.microsoft.com/office/powerpoint/2010/main" val="273253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5E6D2-202E-4FE5-982F-EAEDE54A51AD}"/>
              </a:ext>
            </a:extLst>
          </p:cNvPr>
          <p:cNvSpPr>
            <a:spLocks noGrp="1"/>
          </p:cNvSpPr>
          <p:nvPr>
            <p:ph type="title"/>
          </p:nvPr>
        </p:nvSpPr>
        <p:spPr>
          <a:xfrm>
            <a:off x="648928" y="338328"/>
            <a:ext cx="3685032" cy="1608328"/>
          </a:xfrm>
        </p:spPr>
        <p:txBody>
          <a:bodyPr>
            <a:normAutofit/>
          </a:bodyPr>
          <a:lstStyle/>
          <a:p>
            <a:r>
              <a:rPr lang="es-ES" sz="3600">
                <a:latin typeface="DK Millefeuille" pitchFamily="50" charset="0"/>
              </a:rPr>
              <a:t>¿CÓMO SE JUEGA?</a:t>
            </a:r>
          </a:p>
        </p:txBody>
      </p:sp>
      <p:sp>
        <p:nvSpPr>
          <p:cNvPr id="3" name="Marcador de contenido 2">
            <a:extLst>
              <a:ext uri="{FF2B5EF4-FFF2-40B4-BE49-F238E27FC236}">
                <a16:creationId xmlns:a16="http://schemas.microsoft.com/office/drawing/2014/main" id="{13FEB493-A731-482A-9320-A673AF0791DD}"/>
              </a:ext>
            </a:extLst>
          </p:cNvPr>
          <p:cNvSpPr>
            <a:spLocks noGrp="1"/>
          </p:cNvSpPr>
          <p:nvPr>
            <p:ph idx="1"/>
          </p:nvPr>
        </p:nvSpPr>
        <p:spPr>
          <a:xfrm>
            <a:off x="4864100" y="338328"/>
            <a:ext cx="6675627" cy="1605083"/>
          </a:xfrm>
        </p:spPr>
        <p:txBody>
          <a:bodyPr anchor="ctr">
            <a:normAutofit/>
          </a:bodyPr>
          <a:lstStyle/>
          <a:p>
            <a:pPr marL="0" indent="0">
              <a:buNone/>
            </a:pPr>
            <a:r>
              <a:rPr lang="es-ES" sz="3200" dirty="0">
                <a:latin typeface="DK Millefeuille" pitchFamily="50" charset="0"/>
              </a:rPr>
              <a:t>Descargar e </a:t>
            </a:r>
            <a:r>
              <a:rPr lang="es-ES" sz="3200" b="0" i="0" u="none" strike="noStrike" baseline="0" dirty="0">
                <a:latin typeface="DK Millefeuille" pitchFamily="50" charset="0"/>
              </a:rPr>
              <a:t>imprimir los targets que se ponen a disposición para el usuario. El tamaño ideal será el estándar A</a:t>
            </a:r>
            <a:r>
              <a:rPr lang="es-ES" dirty="0">
                <a:latin typeface="Impact" panose="020B0806030902050204" pitchFamily="34" charset="0"/>
              </a:rPr>
              <a:t>4</a:t>
            </a:r>
            <a:endParaRPr lang="es-ES" sz="3200" dirty="0">
              <a:latin typeface="DK Millefeuille" pitchFamily="50" charset="0"/>
            </a:endParaRPr>
          </a:p>
        </p:txBody>
      </p:sp>
      <p:sp>
        <p:nvSpPr>
          <p:cNvPr id="18"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Un dibujo de una persona&#10;&#10;Descripción generada automáticamente con confianza baja">
            <a:extLst>
              <a:ext uri="{FF2B5EF4-FFF2-40B4-BE49-F238E27FC236}">
                <a16:creationId xmlns:a16="http://schemas.microsoft.com/office/drawing/2014/main" id="{ECD011A2-D985-4775-A158-8F7E85A27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80" y="2777876"/>
            <a:ext cx="4974336" cy="3220882"/>
          </a:xfrm>
          <a:prstGeom prst="rect">
            <a:avLst/>
          </a:prstGeom>
        </p:spPr>
      </p:pic>
      <p:sp>
        <p:nvSpPr>
          <p:cNvPr id="20"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dibujo, reloj&#10;&#10;Descripción generada automáticamente">
            <a:extLst>
              <a:ext uri="{FF2B5EF4-FFF2-40B4-BE49-F238E27FC236}">
                <a16:creationId xmlns:a16="http://schemas.microsoft.com/office/drawing/2014/main" id="{841F241D-767B-4FF7-A14F-3256A663A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484" y="2777876"/>
            <a:ext cx="4974336" cy="3220882"/>
          </a:xfrm>
          <a:prstGeom prst="rect">
            <a:avLst/>
          </a:prstGeom>
        </p:spPr>
      </p:pic>
    </p:spTree>
    <p:extLst>
      <p:ext uri="{BB962C8B-B14F-4D97-AF65-F5344CB8AC3E}">
        <p14:creationId xmlns:p14="http://schemas.microsoft.com/office/powerpoint/2010/main" val="290319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1E063-0D68-4AD5-9C84-3527FB650979}"/>
              </a:ext>
            </a:extLst>
          </p:cNvPr>
          <p:cNvSpPr>
            <a:spLocks noGrp="1"/>
          </p:cNvSpPr>
          <p:nvPr>
            <p:ph type="title"/>
          </p:nvPr>
        </p:nvSpPr>
        <p:spPr/>
        <p:txBody>
          <a:bodyPr>
            <a:normAutofit/>
          </a:bodyPr>
          <a:lstStyle/>
          <a:p>
            <a:pPr algn="ctr"/>
            <a:r>
              <a:rPr lang="es-ES" sz="6000" dirty="0">
                <a:latin typeface="DK Millefeuille" pitchFamily="50" charset="0"/>
              </a:rPr>
              <a:t>¿CÓMO SE JUEGA?</a:t>
            </a:r>
          </a:p>
        </p:txBody>
      </p:sp>
      <p:sp>
        <p:nvSpPr>
          <p:cNvPr id="3" name="Marcador de contenido 2">
            <a:extLst>
              <a:ext uri="{FF2B5EF4-FFF2-40B4-BE49-F238E27FC236}">
                <a16:creationId xmlns:a16="http://schemas.microsoft.com/office/drawing/2014/main" id="{41A2C739-70F7-4079-9C40-E3F21C7665B9}"/>
              </a:ext>
            </a:extLst>
          </p:cNvPr>
          <p:cNvSpPr>
            <a:spLocks noGrp="1"/>
          </p:cNvSpPr>
          <p:nvPr>
            <p:ph idx="1"/>
          </p:nvPr>
        </p:nvSpPr>
        <p:spPr>
          <a:xfrm>
            <a:off x="226503" y="1690688"/>
            <a:ext cx="11870422" cy="4930892"/>
          </a:xfrm>
        </p:spPr>
        <p:txBody>
          <a:bodyPr>
            <a:normAutofit/>
          </a:bodyPr>
          <a:lstStyle/>
          <a:p>
            <a:pPr marL="0" indent="0">
              <a:buNone/>
            </a:pPr>
            <a:r>
              <a:rPr lang="es-ES" sz="3200" b="0" i="0" u="none" strike="noStrike" baseline="0" dirty="0">
                <a:latin typeface="DK Millefeuille" pitchFamily="50" charset="0"/>
              </a:rPr>
              <a:t>Descargar e instalar la </a:t>
            </a:r>
            <a:r>
              <a:rPr lang="es-ES" sz="3200" b="0" i="0" u="none" strike="noStrike" baseline="0" dirty="0" err="1">
                <a:latin typeface="DK Millefeuille" pitchFamily="50" charset="0"/>
              </a:rPr>
              <a:t>apk</a:t>
            </a:r>
            <a:r>
              <a:rPr lang="es-ES" sz="3200" b="0" i="0" u="none" strike="noStrike" baseline="0" dirty="0">
                <a:latin typeface="DK Millefeuille" pitchFamily="50" charset="0"/>
              </a:rPr>
              <a:t> ofrecida de </a:t>
            </a:r>
            <a:r>
              <a:rPr lang="es-ES" sz="3200" b="0" i="0" u="none" strike="noStrike" baseline="0" dirty="0" err="1">
                <a:latin typeface="DK Millefeuille" pitchFamily="50" charset="0"/>
              </a:rPr>
              <a:t>Shoot</a:t>
            </a:r>
            <a:r>
              <a:rPr lang="es-ES" sz="3200" b="0" i="0" u="none" strike="noStrike" baseline="0" dirty="0">
                <a:latin typeface="DK Millefeuille" pitchFamily="50" charset="0"/>
              </a:rPr>
              <a:t> </a:t>
            </a:r>
            <a:r>
              <a:rPr lang="es-ES" sz="3200" b="0" i="0" u="none" strike="noStrike" baseline="0" dirty="0" err="1">
                <a:latin typeface="DK Millefeuille" pitchFamily="50" charset="0"/>
              </a:rPr>
              <a:t>Operation</a:t>
            </a:r>
            <a:r>
              <a:rPr lang="es-ES" sz="3200" b="0" i="0" u="none" strike="noStrike" baseline="0" dirty="0">
                <a:latin typeface="DK Millefeuille" pitchFamily="50" charset="0"/>
              </a:rPr>
              <a:t>.</a:t>
            </a:r>
          </a:p>
          <a:p>
            <a:pPr marL="0" indent="0">
              <a:buNone/>
            </a:pPr>
            <a:endParaRPr lang="es-ES" sz="3200" dirty="0">
              <a:latin typeface="DK Millefeuille" pitchFamily="50" charset="0"/>
            </a:endParaRPr>
          </a:p>
          <a:p>
            <a:pPr marL="0" indent="0" algn="l">
              <a:buNone/>
            </a:pPr>
            <a:endParaRPr lang="es-ES" b="0" i="0" u="none" strike="noStrike" baseline="0" dirty="0">
              <a:latin typeface="DK Millefeuille" pitchFamily="50" charset="0"/>
            </a:endParaRPr>
          </a:p>
        </p:txBody>
      </p:sp>
    </p:spTree>
    <p:extLst>
      <p:ext uri="{BB962C8B-B14F-4D97-AF65-F5344CB8AC3E}">
        <p14:creationId xmlns:p14="http://schemas.microsoft.com/office/powerpoint/2010/main" val="44508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1E063-0D68-4AD5-9C84-3527FB650979}"/>
              </a:ext>
            </a:extLst>
          </p:cNvPr>
          <p:cNvSpPr>
            <a:spLocks noGrp="1"/>
          </p:cNvSpPr>
          <p:nvPr>
            <p:ph type="title"/>
          </p:nvPr>
        </p:nvSpPr>
        <p:spPr/>
        <p:txBody>
          <a:bodyPr>
            <a:normAutofit/>
          </a:bodyPr>
          <a:lstStyle/>
          <a:p>
            <a:pPr algn="ctr"/>
            <a:r>
              <a:rPr lang="es-ES" sz="6000" dirty="0">
                <a:latin typeface="DK Millefeuille" pitchFamily="50" charset="0"/>
              </a:rPr>
              <a:t>¿CÓMO SE JUEGA?</a:t>
            </a:r>
          </a:p>
        </p:txBody>
      </p:sp>
      <p:sp>
        <p:nvSpPr>
          <p:cNvPr id="3" name="Marcador de contenido 2">
            <a:extLst>
              <a:ext uri="{FF2B5EF4-FFF2-40B4-BE49-F238E27FC236}">
                <a16:creationId xmlns:a16="http://schemas.microsoft.com/office/drawing/2014/main" id="{41A2C739-70F7-4079-9C40-E3F21C7665B9}"/>
              </a:ext>
            </a:extLst>
          </p:cNvPr>
          <p:cNvSpPr>
            <a:spLocks noGrp="1"/>
          </p:cNvSpPr>
          <p:nvPr>
            <p:ph idx="1"/>
          </p:nvPr>
        </p:nvSpPr>
        <p:spPr>
          <a:xfrm>
            <a:off x="226503" y="1690688"/>
            <a:ext cx="11870422" cy="4930892"/>
          </a:xfrm>
        </p:spPr>
        <p:txBody>
          <a:bodyPr>
            <a:normAutofit/>
          </a:bodyPr>
          <a:lstStyle/>
          <a:p>
            <a:pPr marL="0" indent="0">
              <a:buNone/>
            </a:pPr>
            <a:r>
              <a:rPr lang="es-ES" sz="3200" b="0" i="0" u="none" strike="noStrike" baseline="0" dirty="0">
                <a:latin typeface="DK Millefeuille" pitchFamily="50" charset="0"/>
              </a:rPr>
              <a:t>Descargar e instalar la </a:t>
            </a:r>
            <a:r>
              <a:rPr lang="es-ES" sz="3200" b="0" i="0" u="none" strike="noStrike" baseline="0" dirty="0" err="1">
                <a:latin typeface="DK Millefeuille" pitchFamily="50" charset="0"/>
              </a:rPr>
              <a:t>apk</a:t>
            </a:r>
            <a:r>
              <a:rPr lang="es-ES" sz="3200" b="0" i="0" u="none" strike="noStrike" baseline="0" dirty="0">
                <a:latin typeface="DK Millefeuille" pitchFamily="50" charset="0"/>
              </a:rPr>
              <a:t> ofrecida de </a:t>
            </a:r>
            <a:r>
              <a:rPr lang="es-ES" sz="3200" b="0" i="0" u="none" strike="noStrike" baseline="0" dirty="0" err="1">
                <a:latin typeface="DK Millefeuille" pitchFamily="50" charset="0"/>
              </a:rPr>
              <a:t>Shoot</a:t>
            </a:r>
            <a:r>
              <a:rPr lang="es-ES" sz="3200" b="0" i="0" u="none" strike="noStrike" baseline="0" dirty="0">
                <a:latin typeface="DK Millefeuille" pitchFamily="50" charset="0"/>
              </a:rPr>
              <a:t> </a:t>
            </a:r>
            <a:r>
              <a:rPr lang="es-ES" sz="3200" b="0" i="0" u="none" strike="noStrike" baseline="0" dirty="0" err="1">
                <a:latin typeface="DK Millefeuille" pitchFamily="50" charset="0"/>
              </a:rPr>
              <a:t>Operation</a:t>
            </a:r>
            <a:r>
              <a:rPr lang="es-ES" sz="3200" b="0" i="0" u="none" strike="noStrike" baseline="0" dirty="0">
                <a:latin typeface="DK Millefeuille" pitchFamily="50" charset="0"/>
              </a:rPr>
              <a:t>.</a:t>
            </a:r>
          </a:p>
          <a:p>
            <a:pPr marL="0" indent="0">
              <a:buNone/>
            </a:pPr>
            <a:endParaRPr lang="es-ES" sz="3200" dirty="0">
              <a:latin typeface="DK Millefeuille" pitchFamily="50" charset="0"/>
            </a:endParaRPr>
          </a:p>
          <a:p>
            <a:pPr marL="0" indent="0" algn="l">
              <a:buNone/>
            </a:pPr>
            <a:r>
              <a:rPr lang="es-ES" b="0" i="0" u="none" strike="noStrike" baseline="0" dirty="0">
                <a:latin typeface="DK Millefeuille" pitchFamily="50" charset="0"/>
              </a:rPr>
              <a:t>Colocar o esconder los targets por toda la zona de juego. Estos pueden colocarse o esconderse por el mismo usuario o por otro.</a:t>
            </a:r>
          </a:p>
          <a:p>
            <a:pPr marL="0" indent="0" algn="l">
              <a:buNone/>
            </a:pPr>
            <a:endParaRPr lang="es-ES" b="0" i="0" u="none" strike="noStrike" baseline="0" dirty="0">
              <a:latin typeface="DK Millefeuille" pitchFamily="50" charset="0"/>
            </a:endParaRPr>
          </a:p>
        </p:txBody>
      </p:sp>
    </p:spTree>
    <p:extLst>
      <p:ext uri="{BB962C8B-B14F-4D97-AF65-F5344CB8AC3E}">
        <p14:creationId xmlns:p14="http://schemas.microsoft.com/office/powerpoint/2010/main" val="378958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1E063-0D68-4AD5-9C84-3527FB650979}"/>
              </a:ext>
            </a:extLst>
          </p:cNvPr>
          <p:cNvSpPr>
            <a:spLocks noGrp="1"/>
          </p:cNvSpPr>
          <p:nvPr>
            <p:ph type="title"/>
          </p:nvPr>
        </p:nvSpPr>
        <p:spPr/>
        <p:txBody>
          <a:bodyPr>
            <a:normAutofit/>
          </a:bodyPr>
          <a:lstStyle/>
          <a:p>
            <a:pPr algn="ctr"/>
            <a:r>
              <a:rPr lang="es-ES" sz="6000" dirty="0">
                <a:latin typeface="DK Millefeuille" pitchFamily="50" charset="0"/>
              </a:rPr>
              <a:t>¿CÓMO SE JUEGA?</a:t>
            </a:r>
          </a:p>
        </p:txBody>
      </p:sp>
      <p:sp>
        <p:nvSpPr>
          <p:cNvPr id="3" name="Marcador de contenido 2">
            <a:extLst>
              <a:ext uri="{FF2B5EF4-FFF2-40B4-BE49-F238E27FC236}">
                <a16:creationId xmlns:a16="http://schemas.microsoft.com/office/drawing/2014/main" id="{41A2C739-70F7-4079-9C40-E3F21C7665B9}"/>
              </a:ext>
            </a:extLst>
          </p:cNvPr>
          <p:cNvSpPr>
            <a:spLocks noGrp="1"/>
          </p:cNvSpPr>
          <p:nvPr>
            <p:ph idx="1"/>
          </p:nvPr>
        </p:nvSpPr>
        <p:spPr>
          <a:xfrm>
            <a:off x="226503" y="1690688"/>
            <a:ext cx="11870422" cy="4930892"/>
          </a:xfrm>
        </p:spPr>
        <p:txBody>
          <a:bodyPr>
            <a:normAutofit/>
          </a:bodyPr>
          <a:lstStyle/>
          <a:p>
            <a:pPr marL="0" indent="0">
              <a:buNone/>
            </a:pPr>
            <a:r>
              <a:rPr lang="es-ES" sz="3200" b="0" i="0" u="none" strike="noStrike" baseline="0" dirty="0">
                <a:latin typeface="DK Millefeuille" pitchFamily="50" charset="0"/>
              </a:rPr>
              <a:t>Descargar e instalar la </a:t>
            </a:r>
            <a:r>
              <a:rPr lang="es-ES" sz="3200" b="0" i="0" u="none" strike="noStrike" baseline="0" dirty="0" err="1">
                <a:latin typeface="DK Millefeuille" pitchFamily="50" charset="0"/>
              </a:rPr>
              <a:t>apk</a:t>
            </a:r>
            <a:r>
              <a:rPr lang="es-ES" sz="3200" b="0" i="0" u="none" strike="noStrike" baseline="0" dirty="0">
                <a:latin typeface="DK Millefeuille" pitchFamily="50" charset="0"/>
              </a:rPr>
              <a:t> ofrecida de </a:t>
            </a:r>
            <a:r>
              <a:rPr lang="es-ES" sz="3200" b="0" i="0" u="none" strike="noStrike" baseline="0" dirty="0" err="1">
                <a:latin typeface="DK Millefeuille" pitchFamily="50" charset="0"/>
              </a:rPr>
              <a:t>Shoot</a:t>
            </a:r>
            <a:r>
              <a:rPr lang="es-ES" sz="3200" b="0" i="0" u="none" strike="noStrike" baseline="0" dirty="0">
                <a:latin typeface="DK Millefeuille" pitchFamily="50" charset="0"/>
              </a:rPr>
              <a:t> </a:t>
            </a:r>
            <a:r>
              <a:rPr lang="es-ES" sz="3200" b="0" i="0" u="none" strike="noStrike" baseline="0" dirty="0" err="1">
                <a:latin typeface="DK Millefeuille" pitchFamily="50" charset="0"/>
              </a:rPr>
              <a:t>Operation</a:t>
            </a:r>
            <a:r>
              <a:rPr lang="es-ES" sz="3200" b="0" i="0" u="none" strike="noStrike" baseline="0" dirty="0">
                <a:latin typeface="DK Millefeuille" pitchFamily="50" charset="0"/>
              </a:rPr>
              <a:t>.</a:t>
            </a:r>
          </a:p>
          <a:p>
            <a:pPr marL="0" indent="0">
              <a:buNone/>
            </a:pPr>
            <a:endParaRPr lang="es-ES" sz="3200" dirty="0">
              <a:latin typeface="DK Millefeuille" pitchFamily="50" charset="0"/>
            </a:endParaRPr>
          </a:p>
          <a:p>
            <a:pPr marL="0" indent="0" algn="l">
              <a:buNone/>
            </a:pPr>
            <a:r>
              <a:rPr lang="es-ES" b="0" i="0" u="none" strike="noStrike" baseline="0" dirty="0">
                <a:latin typeface="DK Millefeuille" pitchFamily="50" charset="0"/>
              </a:rPr>
              <a:t>Colocar o esconder los targets por toda la zona de juego. Estos pueden colocarse o esconderse por el mismo usuario o por otro.</a:t>
            </a:r>
          </a:p>
          <a:p>
            <a:pPr marL="0" indent="0" algn="l">
              <a:buNone/>
            </a:pPr>
            <a:endParaRPr lang="es-ES" b="0" i="0" u="none" strike="noStrike" baseline="0" dirty="0">
              <a:latin typeface="DK Millefeuille" pitchFamily="50" charset="0"/>
            </a:endParaRPr>
          </a:p>
          <a:p>
            <a:pPr marL="0" indent="0" algn="l">
              <a:buNone/>
            </a:pPr>
            <a:r>
              <a:rPr lang="es-ES" b="0" i="0" u="none" strike="noStrike" baseline="0" dirty="0">
                <a:latin typeface="DK Millefeuille" pitchFamily="50" charset="0"/>
              </a:rPr>
              <a:t>El usuario, nada mas iniciar, obtendrá un arma con el que podrá eliminar a los enemigos, aunque no la torre final. Para eliminar la torre, es necesario que el usuario encuentre el target que le permite obtener el bastón mágico. Este bastón tiene la energía y el da</a:t>
            </a:r>
            <a:r>
              <a:rPr lang="es-ES" dirty="0">
                <a:latin typeface="DK Millefeuille" pitchFamily="50" charset="0"/>
              </a:rPr>
              <a:t>ño</a:t>
            </a:r>
            <a:r>
              <a:rPr lang="es-ES" b="0" i="0" u="none" strike="noStrike" baseline="0" dirty="0">
                <a:latin typeface="DK Millefeuille" pitchFamily="50" charset="0"/>
              </a:rPr>
              <a:t> suficiente para acabar con ella, aunque cerca aguarda un enorme dragón que no permitirá que acabes tan rápido con ella.</a:t>
            </a:r>
            <a:endParaRPr lang="es-ES" sz="8000" dirty="0">
              <a:latin typeface="DK Millefeuille" pitchFamily="50" charset="0"/>
            </a:endParaRPr>
          </a:p>
        </p:txBody>
      </p:sp>
    </p:spTree>
    <p:extLst>
      <p:ext uri="{BB962C8B-B14F-4D97-AF65-F5344CB8AC3E}">
        <p14:creationId xmlns:p14="http://schemas.microsoft.com/office/powerpoint/2010/main" val="89591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interior, tabla, cama, lego&#10;&#10;Descripción generada automáticamente">
            <a:extLst>
              <a:ext uri="{FF2B5EF4-FFF2-40B4-BE49-F238E27FC236}">
                <a16:creationId xmlns:a16="http://schemas.microsoft.com/office/drawing/2014/main" id="{2FB622E6-F9F9-429A-A65C-B514FC569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49" y="339887"/>
            <a:ext cx="5739511" cy="3159093"/>
          </a:xfrm>
          <a:prstGeom prst="rect">
            <a:avLst/>
          </a:prstGeom>
        </p:spPr>
      </p:pic>
      <p:pic>
        <p:nvPicPr>
          <p:cNvPr id="7" name="Imagen 6" descr="Imagen que contiene interior, tabla, pastel, escritorio&#10;&#10;Descripción generada automáticamente">
            <a:extLst>
              <a:ext uri="{FF2B5EF4-FFF2-40B4-BE49-F238E27FC236}">
                <a16:creationId xmlns:a16="http://schemas.microsoft.com/office/drawing/2014/main" id="{1E58F0C6-D9F7-4EDB-B1FA-0FBF54553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82" y="3307021"/>
            <a:ext cx="5686369" cy="3159094"/>
          </a:xfrm>
          <a:prstGeom prst="rect">
            <a:avLst/>
          </a:prstGeom>
        </p:spPr>
      </p:pic>
      <p:sp>
        <p:nvSpPr>
          <p:cNvPr id="9" name="Flecha: doblada hacia arriba 8">
            <a:extLst>
              <a:ext uri="{FF2B5EF4-FFF2-40B4-BE49-F238E27FC236}">
                <a16:creationId xmlns:a16="http://schemas.microsoft.com/office/drawing/2014/main" id="{D71D0596-0297-489E-A8A0-14B8584FE34F}"/>
              </a:ext>
            </a:extLst>
          </p:cNvPr>
          <p:cNvSpPr/>
          <p:nvPr/>
        </p:nvSpPr>
        <p:spPr>
          <a:xfrm rot="5400000">
            <a:off x="3649212" y="3867325"/>
            <a:ext cx="1921078" cy="196302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448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4" descr="Imagen que contiene interior, tabla, juguete, cuarto&#10;&#10;Descripción generada automáticamente">
            <a:extLst>
              <a:ext uri="{FF2B5EF4-FFF2-40B4-BE49-F238E27FC236}">
                <a16:creationId xmlns:a16="http://schemas.microsoft.com/office/drawing/2014/main" id="{D255EE7B-CFCC-4EF1-9B21-838E5256BA4B}"/>
              </a:ext>
            </a:extLst>
          </p:cNvPr>
          <p:cNvPicPr>
            <a:picLocks noChangeAspect="1"/>
          </p:cNvPicPr>
          <p:nvPr/>
        </p:nvPicPr>
        <p:blipFill rotWithShape="1">
          <a:blip r:embed="rId2">
            <a:extLst>
              <a:ext uri="{28A0092B-C50C-407E-A947-70E740481C1C}">
                <a14:useLocalDpi xmlns:a14="http://schemas.microsoft.com/office/drawing/2010/main" val="0"/>
              </a:ext>
            </a:extLst>
          </a:blip>
          <a:srcRect l="2204"/>
          <a:stretch/>
        </p:blipFill>
        <p:spPr>
          <a:xfrm>
            <a:off x="20" y="0"/>
            <a:ext cx="12191980" cy="6858000"/>
          </a:xfrm>
          <a:prstGeom prst="rect">
            <a:avLst/>
          </a:prstGeom>
        </p:spPr>
      </p:pic>
    </p:spTree>
    <p:extLst>
      <p:ext uri="{BB962C8B-B14F-4D97-AF65-F5344CB8AC3E}">
        <p14:creationId xmlns:p14="http://schemas.microsoft.com/office/powerpoint/2010/main" val="2898026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354</Words>
  <Application>Microsoft Office PowerPoint</Application>
  <PresentationFormat>Panorámica</PresentationFormat>
  <Paragraphs>53</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DK Millefeuille</vt:lpstr>
      <vt:lpstr>Impact</vt:lpstr>
      <vt:lpstr>Tema de Office</vt:lpstr>
      <vt:lpstr>Presentación de PowerPoint</vt:lpstr>
      <vt:lpstr>IDEA GENERAL</vt:lpstr>
      <vt:lpstr>HERRAMIENTAS EMPLEADAS</vt:lpstr>
      <vt:lpstr>¿CÓMO SE JUEGA?</vt:lpstr>
      <vt:lpstr>¿CÓMO SE JUEGA?</vt:lpstr>
      <vt:lpstr>¿CÓMO SE JUEGA?</vt:lpstr>
      <vt:lpstr>¿CÓMO SE JUEGA?</vt:lpstr>
      <vt:lpstr>Presentación de PowerPoint</vt:lpstr>
      <vt:lpstr>Presentación de PowerPoint</vt:lpstr>
      <vt:lpstr>POSIBLES MEJORAS</vt:lpstr>
      <vt:lpstr>POSIBLES MEJORAS</vt:lpstr>
      <vt:lpstr>POSIBLES MEJORAS</vt:lpstr>
      <vt:lpstr>POSIBLES MEJORAS</vt:lpstr>
      <vt:lpstr>POSIBLES MEJORAS</vt:lpstr>
      <vt:lpstr>POSIBLES MEJORAS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Serrano</dc:creator>
  <cp:lastModifiedBy>Alejandro Serrano</cp:lastModifiedBy>
  <cp:revision>5</cp:revision>
  <dcterms:created xsi:type="dcterms:W3CDTF">2021-05-17T15:05:16Z</dcterms:created>
  <dcterms:modified xsi:type="dcterms:W3CDTF">2021-05-17T15:42:43Z</dcterms:modified>
</cp:coreProperties>
</file>