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4fbd79d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4fbd79d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4fbd79d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4fbd79d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4fbd79d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4fbd79d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4ffdeff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4ffdeff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4ffdeff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4ffdeff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44225" y="491650"/>
            <a:ext cx="73581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Algoritmo de Investimento - Enacom</a:t>
            </a:r>
            <a:endParaRPr sz="4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864" y="2146750"/>
            <a:ext cx="5813925" cy="2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27925" cy="33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994450" y="370600"/>
            <a:ext cx="68979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  Quem sou eu</a:t>
            </a:r>
            <a:endParaRPr sz="4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27925" cy="33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375" y="213000"/>
            <a:ext cx="1984874" cy="34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7925" y="1839250"/>
            <a:ext cx="7322675" cy="33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775" y="1580925"/>
            <a:ext cx="3485025" cy="24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ctrTitle"/>
          </p:nvPr>
        </p:nvSpPr>
        <p:spPr>
          <a:xfrm>
            <a:off x="1123050" y="491625"/>
            <a:ext cx="68979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  Qual o problema estou resolvendo?</a:t>
            </a:r>
            <a:endParaRPr sz="4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27925" cy="33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95875" y="1777550"/>
            <a:ext cx="63270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Dificuldade para investir seu capital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Escolha do melhores investimentos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de acordo com seu bolso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Qual diversificação de riscos nos seus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investimentos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Falta de Segurança, eficiência e agilidade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800" y="157150"/>
            <a:ext cx="6858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ctrTitle"/>
          </p:nvPr>
        </p:nvSpPr>
        <p:spPr>
          <a:xfrm>
            <a:off x="1123050" y="491625"/>
            <a:ext cx="64410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 </a:t>
            </a:r>
            <a:r>
              <a:rPr lang="pt-BR" sz="4400"/>
              <a:t>Como eu resolvi o problema?</a:t>
            </a:r>
            <a:endParaRPr sz="42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27925" cy="33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964175" y="2016825"/>
            <a:ext cx="62931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Algoritmo</a:t>
            </a:r>
            <a:r>
              <a:rPr lang="pt-BR" sz="1900"/>
              <a:t> de Otimização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4725" y="2571750"/>
            <a:ext cx="3850050" cy="4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4713" y="3163125"/>
            <a:ext cx="49053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9415" l="11809" r="8068" t="7479"/>
          <a:stretch/>
        </p:blipFill>
        <p:spPr>
          <a:xfrm>
            <a:off x="5801600" y="0"/>
            <a:ext cx="3297024" cy="17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ctrTitle"/>
          </p:nvPr>
        </p:nvSpPr>
        <p:spPr>
          <a:xfrm>
            <a:off x="805350" y="567913"/>
            <a:ext cx="64410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Apresentação dos resultados!</a:t>
            </a:r>
            <a:endParaRPr sz="42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27925" cy="33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6975" y="1745150"/>
            <a:ext cx="6728901" cy="24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1888" y="4254450"/>
            <a:ext cx="21812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175" y="1563000"/>
            <a:ext cx="2476200" cy="24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ctrTitle"/>
          </p:nvPr>
        </p:nvSpPr>
        <p:spPr>
          <a:xfrm>
            <a:off x="1092775" y="294975"/>
            <a:ext cx="64410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 Conclusão</a:t>
            </a:r>
            <a:endParaRPr sz="42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27925" cy="33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90200" y="1653775"/>
            <a:ext cx="62931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Velocidade na escolha dos investimentos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Agilidade na implementação e análise de novos investimentos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Redução do tempo gasto com análises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Redução no erro humano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