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ios Extended" panose="02000505040000020004" pitchFamily="2" charset="0"/>
      <p:regular r:id="rId15"/>
    </p:embeddedFont>
    <p:embeddedFont>
      <p:font typeface="League Spartan" pitchFamily="2" charset="77"/>
      <p:regular r:id="rId16"/>
      <p:bold r:id="rId17"/>
    </p:embeddedFont>
    <p:embeddedFont>
      <p:font typeface="Montserrat Classic" panose="02000505000000020004" pitchFamily="2" charset="77"/>
      <p:regular r:id="rId18"/>
      <p:bold r:id="rId19"/>
    </p:embeddedFont>
    <p:embeddedFont>
      <p:font typeface="Montserrat Classic Bold" panose="02000505000000020004" pitchFamily="2" charset="77"/>
      <p:regular r:id="rId20"/>
      <p:bold r:id="rId21"/>
    </p:embeddedFont>
    <p:embeddedFont>
      <p:font typeface="Poppins" pitchFamily="2" charset="77"/>
      <p:regular r:id="rId22"/>
      <p:bold r:id="rId23"/>
      <p:italic r:id="rId24"/>
      <p:boldItalic r:id="rId25"/>
    </p:embeddedFont>
    <p:embeddedFont>
      <p:font typeface="Poppins Bold" pitchFamily="2" charset="77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725405">
            <a:off x="5299840" y="2655193"/>
            <a:ext cx="9598139" cy="794816"/>
            <a:chOff x="0" y="0"/>
            <a:chExt cx="3618333" cy="2996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3725405">
            <a:off x="4552147" y="-1153811"/>
            <a:ext cx="9598139" cy="794816"/>
            <a:chOff x="0" y="0"/>
            <a:chExt cx="3618333" cy="2996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>
                <a:alpha val="6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3725405">
            <a:off x="5957966" y="744756"/>
            <a:ext cx="7132080" cy="1037053"/>
            <a:chOff x="0" y="0"/>
            <a:chExt cx="2060647" cy="2996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0647" cy="299632"/>
            </a:xfrm>
            <a:custGeom>
              <a:avLst/>
              <a:gdLst/>
              <a:ahLst/>
              <a:cxnLst/>
              <a:rect l="l" t="t" r="r" b="b"/>
              <a:pathLst>
                <a:path w="2060647" h="299632">
                  <a:moveTo>
                    <a:pt x="1857447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2060647" y="299632"/>
                  </a:lnTo>
                  <a:lnTo>
                    <a:pt x="1857447" y="0"/>
                  </a:lnTo>
                  <a:close/>
                </a:path>
              </a:pathLst>
            </a:custGeom>
            <a:solidFill>
              <a:srgbClr val="0D316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1857447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3721067">
            <a:off x="4960467" y="8008456"/>
            <a:ext cx="8405167" cy="1372408"/>
            <a:chOff x="0" y="0"/>
            <a:chExt cx="1803893" cy="294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3721067">
            <a:off x="5956436" y="9030311"/>
            <a:ext cx="8405167" cy="1372408"/>
            <a:chOff x="0" y="0"/>
            <a:chExt cx="1803893" cy="29454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>
                <a:alpha val="6000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7185482">
            <a:off x="8728682" y="6751067"/>
            <a:ext cx="9749094" cy="1190136"/>
            <a:chOff x="0" y="0"/>
            <a:chExt cx="2567663" cy="3134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567663" cy="313451"/>
            </a:xfrm>
            <a:custGeom>
              <a:avLst/>
              <a:gdLst/>
              <a:ahLst/>
              <a:cxnLst/>
              <a:rect l="l" t="t" r="r" b="b"/>
              <a:pathLst>
                <a:path w="2567663" h="313451">
                  <a:moveTo>
                    <a:pt x="2364463" y="0"/>
                  </a:moveTo>
                  <a:lnTo>
                    <a:pt x="0" y="0"/>
                  </a:lnTo>
                  <a:lnTo>
                    <a:pt x="203200" y="313451"/>
                  </a:lnTo>
                  <a:lnTo>
                    <a:pt x="2567663" y="313451"/>
                  </a:lnTo>
                  <a:lnTo>
                    <a:pt x="2364463" y="0"/>
                  </a:lnTo>
                  <a:close/>
                </a:path>
              </a:pathLst>
            </a:custGeom>
            <a:solidFill>
              <a:srgbClr val="0D316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364463" cy="35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 rot="3636068">
            <a:off x="9313865" y="8774880"/>
            <a:ext cx="3940072" cy="384157"/>
          </a:xfrm>
          <a:custGeom>
            <a:avLst/>
            <a:gdLst/>
            <a:ahLst/>
            <a:cxnLst/>
            <a:rect l="l" t="t" r="r" b="b"/>
            <a:pathLst>
              <a:path w="3940072" h="384157">
                <a:moveTo>
                  <a:pt x="0" y="0"/>
                </a:moveTo>
                <a:lnTo>
                  <a:pt x="3940072" y="0"/>
                </a:lnTo>
                <a:lnTo>
                  <a:pt x="3940072" y="384157"/>
                </a:lnTo>
                <a:lnTo>
                  <a:pt x="0" y="384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3756163" flipH="1">
            <a:off x="5801912" y="1658104"/>
            <a:ext cx="6386831" cy="622716"/>
          </a:xfrm>
          <a:custGeom>
            <a:avLst/>
            <a:gdLst/>
            <a:ahLst/>
            <a:cxnLst/>
            <a:rect l="l" t="t" r="r" b="b"/>
            <a:pathLst>
              <a:path w="6386831" h="622716">
                <a:moveTo>
                  <a:pt x="6386830" y="0"/>
                </a:moveTo>
                <a:lnTo>
                  <a:pt x="0" y="0"/>
                </a:lnTo>
                <a:lnTo>
                  <a:pt x="0" y="622716"/>
                </a:lnTo>
                <a:lnTo>
                  <a:pt x="6386830" y="622716"/>
                </a:lnTo>
                <a:lnTo>
                  <a:pt x="6386830" y="0"/>
                </a:lnTo>
                <a:close/>
              </a:path>
            </a:pathLst>
          </a:custGeom>
          <a:blipFill>
            <a:blip r:embed="rId2">
              <a:alphaModFix amt="63000"/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2418308" y="1309252"/>
            <a:ext cx="5788323" cy="6695996"/>
            <a:chOff x="0" y="0"/>
            <a:chExt cx="812800" cy="94025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940256"/>
            </a:xfrm>
            <a:custGeom>
              <a:avLst/>
              <a:gdLst/>
              <a:ahLst/>
              <a:cxnLst/>
              <a:rect l="l" t="t" r="r" b="b"/>
              <a:pathLst>
                <a:path w="812800" h="940256">
                  <a:moveTo>
                    <a:pt x="406400" y="0"/>
                  </a:moveTo>
                  <a:cubicBezTo>
                    <a:pt x="181951" y="0"/>
                    <a:pt x="0" y="210483"/>
                    <a:pt x="0" y="470128"/>
                  </a:cubicBezTo>
                  <a:cubicBezTo>
                    <a:pt x="0" y="729773"/>
                    <a:pt x="181951" y="940256"/>
                    <a:pt x="406400" y="940256"/>
                  </a:cubicBezTo>
                  <a:cubicBezTo>
                    <a:pt x="630849" y="940256"/>
                    <a:pt x="812800" y="729773"/>
                    <a:pt x="812800" y="470128"/>
                  </a:cubicBezTo>
                  <a:cubicBezTo>
                    <a:pt x="812800" y="210483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7840" r="-7840"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1047750" y="3771450"/>
            <a:ext cx="8115300" cy="22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93"/>
              </a:lnSpc>
            </a:pPr>
            <a:r>
              <a:rPr lang="en-US" sz="8793">
                <a:solidFill>
                  <a:srgbClr val="133B59"/>
                </a:solidFill>
                <a:latin typeface="Montserrat Classic Bold"/>
              </a:rPr>
              <a:t>NOMBRE DEL PROYECTO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80528" y="6400143"/>
            <a:ext cx="7635226" cy="678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sz="2400" spc="480">
                <a:solidFill>
                  <a:srgbClr val="000000"/>
                </a:solidFill>
                <a:latin typeface="Montserrat Classic"/>
              </a:rPr>
              <a:t>PROYECTO INTEGRADOR SEMESTRE Y GRUPO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7555685"/>
            <a:ext cx="5024581" cy="1919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2600" spc="-52">
                <a:solidFill>
                  <a:srgbClr val="051D40"/>
                </a:solidFill>
                <a:latin typeface="Poppins Bold"/>
              </a:rPr>
              <a:t>Integrantes</a:t>
            </a:r>
          </a:p>
          <a:p>
            <a:pPr algn="l">
              <a:lnSpc>
                <a:spcPts val="2106"/>
              </a:lnSpc>
            </a:pPr>
            <a:endParaRPr lang="en-US" sz="2600" spc="-52">
              <a:solidFill>
                <a:srgbClr val="051D40"/>
              </a:solidFill>
              <a:latin typeface="Poppins Bold"/>
            </a:endParaRPr>
          </a:p>
          <a:p>
            <a:pPr algn="l">
              <a:lnSpc>
                <a:spcPts val="2106"/>
              </a:lnSpc>
            </a:pPr>
            <a:r>
              <a:rPr lang="en-US" sz="2600" spc="-52">
                <a:solidFill>
                  <a:srgbClr val="051D40"/>
                </a:solidFill>
                <a:latin typeface="Poppins"/>
              </a:rPr>
              <a:t>Nombres Apellidos</a:t>
            </a:r>
          </a:p>
          <a:p>
            <a:pPr algn="l">
              <a:lnSpc>
                <a:spcPts val="2106"/>
              </a:lnSpc>
            </a:pPr>
            <a:endParaRPr lang="en-US" sz="2600" spc="-52">
              <a:solidFill>
                <a:srgbClr val="051D40"/>
              </a:solidFill>
              <a:latin typeface="Poppins"/>
            </a:endParaRPr>
          </a:p>
          <a:p>
            <a:pPr algn="l">
              <a:lnSpc>
                <a:spcPts val="2106"/>
              </a:lnSpc>
            </a:pPr>
            <a:r>
              <a:rPr lang="en-US" sz="2600" spc="-52">
                <a:solidFill>
                  <a:srgbClr val="051D40"/>
                </a:solidFill>
                <a:latin typeface="Poppins"/>
              </a:rPr>
              <a:t>Nombres Apellidos</a:t>
            </a:r>
          </a:p>
          <a:p>
            <a:pPr algn="l">
              <a:lnSpc>
                <a:spcPts val="2106"/>
              </a:lnSpc>
            </a:pPr>
            <a:endParaRPr lang="en-US" sz="2600" spc="-52">
              <a:solidFill>
                <a:srgbClr val="051D40"/>
              </a:solidFill>
              <a:latin typeface="Poppins"/>
            </a:endParaRPr>
          </a:p>
          <a:p>
            <a:pPr algn="l">
              <a:lnSpc>
                <a:spcPts val="2106"/>
              </a:lnSpc>
            </a:pPr>
            <a:r>
              <a:rPr lang="en-US" sz="2600" spc="-52">
                <a:solidFill>
                  <a:srgbClr val="051D40"/>
                </a:solidFill>
                <a:latin typeface="Poppins"/>
              </a:rPr>
              <a:t>Nombres Apellidos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898142" y="7374710"/>
            <a:ext cx="4003849" cy="2011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3"/>
              </a:lnSpc>
            </a:pPr>
            <a:r>
              <a:rPr lang="en-US" sz="2599" spc="-51">
                <a:solidFill>
                  <a:srgbClr val="051D40"/>
                </a:solidFill>
                <a:latin typeface="Poppins Bold"/>
              </a:rPr>
              <a:t>Asesores Académicos</a:t>
            </a:r>
          </a:p>
          <a:p>
            <a:pPr algn="just">
              <a:lnSpc>
                <a:spcPts val="4003"/>
              </a:lnSpc>
            </a:pPr>
            <a:r>
              <a:rPr lang="en-US" sz="2599" spc="-51">
                <a:solidFill>
                  <a:srgbClr val="051D40"/>
                </a:solidFill>
                <a:latin typeface="Poppins"/>
              </a:rPr>
              <a:t>Mtro. Nombres Apellidos</a:t>
            </a:r>
          </a:p>
          <a:p>
            <a:pPr algn="just">
              <a:lnSpc>
                <a:spcPts val="4003"/>
              </a:lnSpc>
            </a:pPr>
            <a:r>
              <a:rPr lang="en-US" sz="2599" spc="-51">
                <a:solidFill>
                  <a:srgbClr val="051D40"/>
                </a:solidFill>
                <a:latin typeface="Poppins"/>
              </a:rPr>
              <a:t>Mtro. Nombres Apellidos  </a:t>
            </a:r>
          </a:p>
          <a:p>
            <a:pPr algn="just">
              <a:lnSpc>
                <a:spcPts val="4003"/>
              </a:lnSpc>
            </a:pPr>
            <a:r>
              <a:rPr lang="en-US" sz="2599" spc="-51">
                <a:solidFill>
                  <a:srgbClr val="051D40"/>
                </a:solidFill>
                <a:latin typeface="Poppins"/>
              </a:rPr>
              <a:t>Ing. Nombres Apellidos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-473133" y="1169128"/>
            <a:ext cx="7226805" cy="1656121"/>
            <a:chOff x="0" y="0"/>
            <a:chExt cx="3380667" cy="77472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380667" cy="774726"/>
            </a:xfrm>
            <a:custGeom>
              <a:avLst/>
              <a:gdLst/>
              <a:ahLst/>
              <a:cxnLst/>
              <a:rect l="l" t="t" r="r" b="b"/>
              <a:pathLst>
                <a:path w="3380667" h="774726">
                  <a:moveTo>
                    <a:pt x="203200" y="0"/>
                  </a:moveTo>
                  <a:lnTo>
                    <a:pt x="3380667" y="0"/>
                  </a:lnTo>
                  <a:lnTo>
                    <a:pt x="3177467" y="774726"/>
                  </a:lnTo>
                  <a:lnTo>
                    <a:pt x="0" y="77472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101600" y="-66675"/>
              <a:ext cx="3177467" cy="84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741965" y="1028700"/>
            <a:ext cx="5371316" cy="2031986"/>
          </a:xfrm>
          <a:custGeom>
            <a:avLst/>
            <a:gdLst/>
            <a:ahLst/>
            <a:cxnLst/>
            <a:rect l="l" t="t" r="r" b="b"/>
            <a:pathLst>
              <a:path w="5371316" h="2031986">
                <a:moveTo>
                  <a:pt x="0" y="0"/>
                </a:moveTo>
                <a:lnTo>
                  <a:pt x="5371316" y="0"/>
                </a:lnTo>
                <a:lnTo>
                  <a:pt x="5371316" y="2031986"/>
                </a:lnTo>
                <a:lnTo>
                  <a:pt x="0" y="2031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1521" y="0"/>
            <a:ext cx="11153345" cy="10287000"/>
            <a:chOff x="0" y="0"/>
            <a:chExt cx="521080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080" cy="480605"/>
            </a:xfrm>
            <a:custGeom>
              <a:avLst/>
              <a:gdLst/>
              <a:ahLst/>
              <a:cxnLst/>
              <a:rect l="l" t="t" r="r" b="b"/>
              <a:pathLst>
                <a:path w="521080" h="480605">
                  <a:moveTo>
                    <a:pt x="203200" y="0"/>
                  </a:moveTo>
                  <a:lnTo>
                    <a:pt x="521080" y="0"/>
                  </a:lnTo>
                  <a:lnTo>
                    <a:pt x="317880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66675"/>
              <a:ext cx="317880" cy="547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146585">
            <a:off x="-4799633" y="8164066"/>
            <a:ext cx="12744203" cy="1055340"/>
            <a:chOff x="0" y="0"/>
            <a:chExt cx="3618333" cy="2996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7146585">
            <a:off x="-5109475" y="12224622"/>
            <a:ext cx="12744203" cy="1055340"/>
            <a:chOff x="0" y="0"/>
            <a:chExt cx="3618333" cy="2996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7DBFE3">
                <a:alpha val="4980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7146585">
            <a:off x="-3757815" y="9387502"/>
            <a:ext cx="9469823" cy="1376976"/>
            <a:chOff x="0" y="0"/>
            <a:chExt cx="2060647" cy="29963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60647" cy="299632"/>
            </a:xfrm>
            <a:custGeom>
              <a:avLst/>
              <a:gdLst/>
              <a:ahLst/>
              <a:cxnLst/>
              <a:rect l="l" t="t" r="r" b="b"/>
              <a:pathLst>
                <a:path w="2060647" h="299632">
                  <a:moveTo>
                    <a:pt x="1857447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2060647" y="299632"/>
                  </a:lnTo>
                  <a:lnTo>
                    <a:pt x="1857447" y="0"/>
                  </a:lnTo>
                  <a:close/>
                </a:path>
              </a:pathLst>
            </a:custGeom>
            <a:solidFill>
              <a:srgbClr val="0D3166">
                <a:alpha val="4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1857447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7006941">
            <a:off x="-4275089" y="-721877"/>
            <a:ext cx="11160201" cy="1822253"/>
            <a:chOff x="0" y="0"/>
            <a:chExt cx="1803893" cy="29454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>
                <a:alpha val="4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006941">
            <a:off x="-5438859" y="-2183262"/>
            <a:ext cx="11160201" cy="1822253"/>
            <a:chOff x="0" y="0"/>
            <a:chExt cx="1803893" cy="29454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DBFE3">
                <a:alpha val="49804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3542525">
            <a:off x="-8120667" y="-88133"/>
            <a:ext cx="12944638" cy="1580237"/>
            <a:chOff x="0" y="0"/>
            <a:chExt cx="2567663" cy="31345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67663" cy="313451"/>
            </a:xfrm>
            <a:custGeom>
              <a:avLst/>
              <a:gdLst/>
              <a:ahLst/>
              <a:cxnLst/>
              <a:rect l="l" t="t" r="r" b="b"/>
              <a:pathLst>
                <a:path w="2567663" h="313451">
                  <a:moveTo>
                    <a:pt x="2364463" y="0"/>
                  </a:moveTo>
                  <a:lnTo>
                    <a:pt x="0" y="0"/>
                  </a:lnTo>
                  <a:lnTo>
                    <a:pt x="203200" y="313451"/>
                  </a:lnTo>
                  <a:lnTo>
                    <a:pt x="2567663" y="313451"/>
                  </a:lnTo>
                  <a:lnTo>
                    <a:pt x="2364463" y="0"/>
                  </a:lnTo>
                  <a:close/>
                </a:path>
              </a:pathLst>
            </a:custGeom>
            <a:solidFill>
              <a:srgbClr val="0D3166">
                <a:alpha val="49804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364463" cy="35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-7115828" flipH="1">
            <a:off x="-1468745" y="6837503"/>
            <a:ext cx="3375829" cy="329143"/>
          </a:xfrm>
          <a:custGeom>
            <a:avLst/>
            <a:gdLst/>
            <a:ahLst/>
            <a:cxnLst/>
            <a:rect l="l" t="t" r="r" b="b"/>
            <a:pathLst>
              <a:path w="3375829" h="329143">
                <a:moveTo>
                  <a:pt x="3375828" y="0"/>
                </a:moveTo>
                <a:lnTo>
                  <a:pt x="0" y="0"/>
                </a:lnTo>
                <a:lnTo>
                  <a:pt x="0" y="329144"/>
                </a:lnTo>
                <a:lnTo>
                  <a:pt x="3375828" y="329144"/>
                </a:lnTo>
                <a:lnTo>
                  <a:pt x="3375828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066800" y="4068270"/>
            <a:ext cx="12150266" cy="5132473"/>
            <a:chOff x="0" y="0"/>
            <a:chExt cx="2422979" cy="8575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22979" cy="857550"/>
            </a:xfrm>
            <a:custGeom>
              <a:avLst/>
              <a:gdLst/>
              <a:ahLst/>
              <a:cxnLst/>
              <a:rect l="l" t="t" r="r" b="b"/>
              <a:pathLst>
                <a:path w="2422979" h="857550">
                  <a:moveTo>
                    <a:pt x="42918" y="0"/>
                  </a:moveTo>
                  <a:lnTo>
                    <a:pt x="2380061" y="0"/>
                  </a:lnTo>
                  <a:cubicBezTo>
                    <a:pt x="2403764" y="0"/>
                    <a:pt x="2422979" y="19215"/>
                    <a:pt x="2422979" y="42918"/>
                  </a:cubicBezTo>
                  <a:lnTo>
                    <a:pt x="2422979" y="814631"/>
                  </a:lnTo>
                  <a:cubicBezTo>
                    <a:pt x="2422979" y="838334"/>
                    <a:pt x="2403764" y="857550"/>
                    <a:pt x="2380061" y="857550"/>
                  </a:cubicBezTo>
                  <a:lnTo>
                    <a:pt x="42918" y="857550"/>
                  </a:lnTo>
                  <a:cubicBezTo>
                    <a:pt x="19215" y="857550"/>
                    <a:pt x="0" y="838334"/>
                    <a:pt x="0" y="814631"/>
                  </a:cubicBezTo>
                  <a:lnTo>
                    <a:pt x="0" y="42918"/>
                  </a:lnTo>
                  <a:cubicBezTo>
                    <a:pt x="0" y="19215"/>
                    <a:pt x="19215" y="0"/>
                    <a:pt x="42918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2422979" cy="92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4360866" y="4806975"/>
            <a:ext cx="4401015" cy="3256009"/>
            <a:chOff x="0" y="0"/>
            <a:chExt cx="6350000" cy="469793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1270" cy="4697930"/>
            </a:xfrm>
            <a:custGeom>
              <a:avLst/>
              <a:gdLst/>
              <a:ahLst/>
              <a:cxnLst/>
              <a:rect l="l" t="t" r="r" b="b"/>
              <a:pathLst>
                <a:path w="6351270" h="469793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20267"/>
                    <a:pt x="0" y="269661"/>
                  </a:cubicBezTo>
                  <a:lnTo>
                    <a:pt x="0" y="4429208"/>
                  </a:lnTo>
                  <a:cubicBezTo>
                    <a:pt x="0" y="4577662"/>
                    <a:pt x="162560" y="4697930"/>
                    <a:pt x="364490" y="4697930"/>
                  </a:cubicBezTo>
                  <a:lnTo>
                    <a:pt x="5986780" y="4697930"/>
                  </a:lnTo>
                  <a:cubicBezTo>
                    <a:pt x="6187440" y="4697930"/>
                    <a:pt x="6351270" y="4577662"/>
                    <a:pt x="6351270" y="4428268"/>
                  </a:cubicBezTo>
                  <a:lnTo>
                    <a:pt x="6351270" y="269661"/>
                  </a:lnTo>
                  <a:cubicBezTo>
                    <a:pt x="6350000" y="120267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3"/>
              <a:stretch>
                <a:fillRect l="-5510" r="-5510"/>
              </a:stretch>
            </a:blipFill>
          </p:spPr>
        </p:sp>
      </p:grpSp>
      <p:grpSp>
        <p:nvGrpSpPr>
          <p:cNvPr id="29" name="Group 29"/>
          <p:cNvGrpSpPr/>
          <p:nvPr/>
        </p:nvGrpSpPr>
        <p:grpSpPr>
          <a:xfrm>
            <a:off x="-995929" y="264247"/>
            <a:ext cx="7226805" cy="1656121"/>
            <a:chOff x="0" y="0"/>
            <a:chExt cx="3380667" cy="77472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380667" cy="774726"/>
            </a:xfrm>
            <a:custGeom>
              <a:avLst/>
              <a:gdLst/>
              <a:ahLst/>
              <a:cxnLst/>
              <a:rect l="l" t="t" r="r" b="b"/>
              <a:pathLst>
                <a:path w="3380667" h="774726">
                  <a:moveTo>
                    <a:pt x="203200" y="0"/>
                  </a:moveTo>
                  <a:lnTo>
                    <a:pt x="3380667" y="0"/>
                  </a:lnTo>
                  <a:lnTo>
                    <a:pt x="3177467" y="774726"/>
                  </a:lnTo>
                  <a:lnTo>
                    <a:pt x="0" y="77472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66675"/>
              <a:ext cx="3177467" cy="84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D6E8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66675"/>
              <a:ext cx="3566839" cy="547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2164958" y="3888297"/>
            <a:ext cx="6492240" cy="0"/>
          </a:xfrm>
          <a:prstGeom prst="line">
            <a:avLst/>
          </a:prstGeom>
          <a:ln w="38100" cap="flat">
            <a:solidFill>
              <a:srgbClr val="2D6E8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6" name="Group 36"/>
          <p:cNvGrpSpPr/>
          <p:nvPr/>
        </p:nvGrpSpPr>
        <p:grpSpPr>
          <a:xfrm>
            <a:off x="15417574" y="123819"/>
            <a:ext cx="2740575" cy="2740575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15095045" y="-198710"/>
            <a:ext cx="3404683" cy="3404683"/>
          </a:xfrm>
          <a:custGeom>
            <a:avLst/>
            <a:gdLst/>
            <a:ahLst/>
            <a:cxnLst/>
            <a:rect l="l" t="t" r="r" b="b"/>
            <a:pathLst>
              <a:path w="3404683" h="3404683">
                <a:moveTo>
                  <a:pt x="0" y="0"/>
                </a:moveTo>
                <a:lnTo>
                  <a:pt x="3404682" y="0"/>
                </a:lnTo>
                <a:lnTo>
                  <a:pt x="3404682" y="3404683"/>
                </a:lnTo>
                <a:lnTo>
                  <a:pt x="0" y="3404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219169" y="123819"/>
            <a:ext cx="5371316" cy="2031986"/>
          </a:xfrm>
          <a:custGeom>
            <a:avLst/>
            <a:gdLst/>
            <a:ahLst/>
            <a:cxnLst/>
            <a:rect l="l" t="t" r="r" b="b"/>
            <a:pathLst>
              <a:path w="5371316" h="2031986">
                <a:moveTo>
                  <a:pt x="0" y="0"/>
                </a:moveTo>
                <a:lnTo>
                  <a:pt x="5371316" y="0"/>
                </a:lnTo>
                <a:lnTo>
                  <a:pt x="5371316" y="2031986"/>
                </a:lnTo>
                <a:lnTo>
                  <a:pt x="0" y="20319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1171582" y="4575952"/>
            <a:ext cx="11546746" cy="1413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Describir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el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contexto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general del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lugar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y/o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área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para la que se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desarrolló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el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prototipo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destacando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aspectos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relevantes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de la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solución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.</a:t>
            </a:r>
          </a:p>
          <a:p>
            <a:pPr algn="just">
              <a:lnSpc>
                <a:spcPts val="3840"/>
              </a:lnSpc>
            </a:pPr>
            <a:endParaRPr lang="en-US" sz="2400" dirty="0">
              <a:solidFill>
                <a:srgbClr val="0B1320"/>
              </a:solidFill>
              <a:latin typeface="Helios Extende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2164958" y="2855193"/>
            <a:ext cx="6492240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>
                <a:solidFill>
                  <a:srgbClr val="1C4662"/>
                </a:solidFill>
                <a:latin typeface="League Spartan"/>
              </a:rPr>
              <a:t>Introducción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1521" y="0"/>
            <a:ext cx="11153345" cy="10287000"/>
            <a:chOff x="0" y="0"/>
            <a:chExt cx="521080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080" cy="480605"/>
            </a:xfrm>
            <a:custGeom>
              <a:avLst/>
              <a:gdLst/>
              <a:ahLst/>
              <a:cxnLst/>
              <a:rect l="l" t="t" r="r" b="b"/>
              <a:pathLst>
                <a:path w="521080" h="480605">
                  <a:moveTo>
                    <a:pt x="203200" y="0"/>
                  </a:moveTo>
                  <a:lnTo>
                    <a:pt x="521080" y="0"/>
                  </a:lnTo>
                  <a:lnTo>
                    <a:pt x="317880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66675"/>
              <a:ext cx="317880" cy="547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146585">
            <a:off x="-4799633" y="8164066"/>
            <a:ext cx="12744203" cy="1055340"/>
            <a:chOff x="0" y="0"/>
            <a:chExt cx="3618333" cy="2996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7146585">
            <a:off x="-5109475" y="12224622"/>
            <a:ext cx="12744203" cy="1055340"/>
            <a:chOff x="0" y="0"/>
            <a:chExt cx="3618333" cy="2996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7DBFE3">
                <a:alpha val="4980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7146585">
            <a:off x="-3757815" y="9387502"/>
            <a:ext cx="9469823" cy="1376976"/>
            <a:chOff x="0" y="0"/>
            <a:chExt cx="2060647" cy="29963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60647" cy="299632"/>
            </a:xfrm>
            <a:custGeom>
              <a:avLst/>
              <a:gdLst/>
              <a:ahLst/>
              <a:cxnLst/>
              <a:rect l="l" t="t" r="r" b="b"/>
              <a:pathLst>
                <a:path w="2060647" h="299632">
                  <a:moveTo>
                    <a:pt x="1857447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2060647" y="299632"/>
                  </a:lnTo>
                  <a:lnTo>
                    <a:pt x="1857447" y="0"/>
                  </a:lnTo>
                  <a:close/>
                </a:path>
              </a:pathLst>
            </a:custGeom>
            <a:solidFill>
              <a:srgbClr val="0D3166">
                <a:alpha val="4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1857447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7006941">
            <a:off x="-4275089" y="-721877"/>
            <a:ext cx="11160201" cy="1822253"/>
            <a:chOff x="0" y="0"/>
            <a:chExt cx="1803893" cy="29454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>
                <a:alpha val="4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006941">
            <a:off x="-5438859" y="-2183262"/>
            <a:ext cx="11160201" cy="1822253"/>
            <a:chOff x="0" y="0"/>
            <a:chExt cx="1803893" cy="29454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DBFE3">
                <a:alpha val="49804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3542525">
            <a:off x="-8120667" y="-88133"/>
            <a:ext cx="12944638" cy="1580237"/>
            <a:chOff x="0" y="0"/>
            <a:chExt cx="2567663" cy="31345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67663" cy="313451"/>
            </a:xfrm>
            <a:custGeom>
              <a:avLst/>
              <a:gdLst/>
              <a:ahLst/>
              <a:cxnLst/>
              <a:rect l="l" t="t" r="r" b="b"/>
              <a:pathLst>
                <a:path w="2567663" h="313451">
                  <a:moveTo>
                    <a:pt x="2364463" y="0"/>
                  </a:moveTo>
                  <a:lnTo>
                    <a:pt x="0" y="0"/>
                  </a:lnTo>
                  <a:lnTo>
                    <a:pt x="203200" y="313451"/>
                  </a:lnTo>
                  <a:lnTo>
                    <a:pt x="2567663" y="313451"/>
                  </a:lnTo>
                  <a:lnTo>
                    <a:pt x="2364463" y="0"/>
                  </a:lnTo>
                  <a:close/>
                </a:path>
              </a:pathLst>
            </a:custGeom>
            <a:solidFill>
              <a:srgbClr val="0D3166">
                <a:alpha val="49804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364463" cy="35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-7115828" flipH="1">
            <a:off x="-1468745" y="6837503"/>
            <a:ext cx="3375829" cy="329143"/>
          </a:xfrm>
          <a:custGeom>
            <a:avLst/>
            <a:gdLst/>
            <a:ahLst/>
            <a:cxnLst/>
            <a:rect l="l" t="t" r="r" b="b"/>
            <a:pathLst>
              <a:path w="3375829" h="329143">
                <a:moveTo>
                  <a:pt x="3375828" y="0"/>
                </a:moveTo>
                <a:lnTo>
                  <a:pt x="0" y="0"/>
                </a:lnTo>
                <a:lnTo>
                  <a:pt x="0" y="329144"/>
                </a:lnTo>
                <a:lnTo>
                  <a:pt x="3375828" y="329144"/>
                </a:lnTo>
                <a:lnTo>
                  <a:pt x="3375828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407141" y="4547826"/>
            <a:ext cx="13527767" cy="4750452"/>
            <a:chOff x="0" y="0"/>
            <a:chExt cx="2422979" cy="8575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22979" cy="857550"/>
            </a:xfrm>
            <a:custGeom>
              <a:avLst/>
              <a:gdLst/>
              <a:ahLst/>
              <a:cxnLst/>
              <a:rect l="l" t="t" r="r" b="b"/>
              <a:pathLst>
                <a:path w="2422979" h="857550">
                  <a:moveTo>
                    <a:pt x="42918" y="0"/>
                  </a:moveTo>
                  <a:lnTo>
                    <a:pt x="2380061" y="0"/>
                  </a:lnTo>
                  <a:cubicBezTo>
                    <a:pt x="2403764" y="0"/>
                    <a:pt x="2422979" y="19215"/>
                    <a:pt x="2422979" y="42918"/>
                  </a:cubicBezTo>
                  <a:lnTo>
                    <a:pt x="2422979" y="814631"/>
                  </a:lnTo>
                  <a:cubicBezTo>
                    <a:pt x="2422979" y="838334"/>
                    <a:pt x="2403764" y="857550"/>
                    <a:pt x="2380061" y="857550"/>
                  </a:cubicBezTo>
                  <a:lnTo>
                    <a:pt x="42918" y="857550"/>
                  </a:lnTo>
                  <a:cubicBezTo>
                    <a:pt x="19215" y="857550"/>
                    <a:pt x="0" y="838334"/>
                    <a:pt x="0" y="814631"/>
                  </a:cubicBezTo>
                  <a:lnTo>
                    <a:pt x="0" y="42918"/>
                  </a:lnTo>
                  <a:cubicBezTo>
                    <a:pt x="0" y="19215"/>
                    <a:pt x="19215" y="0"/>
                    <a:pt x="42918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2422979" cy="92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4596878" y="4724068"/>
            <a:ext cx="4401015" cy="3256009"/>
            <a:chOff x="0" y="0"/>
            <a:chExt cx="6350000" cy="469793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1270" cy="4697930"/>
            </a:xfrm>
            <a:custGeom>
              <a:avLst/>
              <a:gdLst/>
              <a:ahLst/>
              <a:cxnLst/>
              <a:rect l="l" t="t" r="r" b="b"/>
              <a:pathLst>
                <a:path w="6351270" h="469793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20267"/>
                    <a:pt x="0" y="269661"/>
                  </a:cubicBezTo>
                  <a:lnTo>
                    <a:pt x="0" y="4429208"/>
                  </a:lnTo>
                  <a:cubicBezTo>
                    <a:pt x="0" y="4577662"/>
                    <a:pt x="162560" y="4697930"/>
                    <a:pt x="364490" y="4697930"/>
                  </a:cubicBezTo>
                  <a:lnTo>
                    <a:pt x="5986780" y="4697930"/>
                  </a:lnTo>
                  <a:cubicBezTo>
                    <a:pt x="6187440" y="4697930"/>
                    <a:pt x="6351270" y="4577662"/>
                    <a:pt x="6351270" y="4428268"/>
                  </a:cubicBezTo>
                  <a:lnTo>
                    <a:pt x="6351270" y="269661"/>
                  </a:lnTo>
                  <a:cubicBezTo>
                    <a:pt x="6350000" y="120267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3"/>
              <a:stretch>
                <a:fillRect l="-5510" r="-5510"/>
              </a:stretch>
            </a:blipFill>
          </p:spPr>
        </p:sp>
      </p:grpSp>
      <p:grpSp>
        <p:nvGrpSpPr>
          <p:cNvPr id="29" name="Group 29"/>
          <p:cNvGrpSpPr/>
          <p:nvPr/>
        </p:nvGrpSpPr>
        <p:grpSpPr>
          <a:xfrm>
            <a:off x="-995929" y="264247"/>
            <a:ext cx="7226805" cy="1656121"/>
            <a:chOff x="0" y="0"/>
            <a:chExt cx="3380667" cy="77472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380667" cy="774726"/>
            </a:xfrm>
            <a:custGeom>
              <a:avLst/>
              <a:gdLst/>
              <a:ahLst/>
              <a:cxnLst/>
              <a:rect l="l" t="t" r="r" b="b"/>
              <a:pathLst>
                <a:path w="3380667" h="774726">
                  <a:moveTo>
                    <a:pt x="203200" y="0"/>
                  </a:moveTo>
                  <a:lnTo>
                    <a:pt x="3380667" y="0"/>
                  </a:lnTo>
                  <a:lnTo>
                    <a:pt x="3177467" y="774726"/>
                  </a:lnTo>
                  <a:lnTo>
                    <a:pt x="0" y="77472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66675"/>
              <a:ext cx="3177467" cy="84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D6E8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66675"/>
              <a:ext cx="3566839" cy="547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2164958" y="3888297"/>
            <a:ext cx="6492240" cy="0"/>
          </a:xfrm>
          <a:prstGeom prst="line">
            <a:avLst/>
          </a:prstGeom>
          <a:ln w="38100" cap="flat">
            <a:solidFill>
              <a:srgbClr val="2D6E8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6" name="Group 36"/>
          <p:cNvGrpSpPr/>
          <p:nvPr/>
        </p:nvGrpSpPr>
        <p:grpSpPr>
          <a:xfrm>
            <a:off x="15417574" y="123819"/>
            <a:ext cx="2740575" cy="2740575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15095045" y="-198710"/>
            <a:ext cx="3404683" cy="3404683"/>
          </a:xfrm>
          <a:custGeom>
            <a:avLst/>
            <a:gdLst/>
            <a:ahLst/>
            <a:cxnLst/>
            <a:rect l="l" t="t" r="r" b="b"/>
            <a:pathLst>
              <a:path w="3404683" h="3404683">
                <a:moveTo>
                  <a:pt x="0" y="0"/>
                </a:moveTo>
                <a:lnTo>
                  <a:pt x="3404682" y="0"/>
                </a:lnTo>
                <a:lnTo>
                  <a:pt x="3404682" y="3404683"/>
                </a:lnTo>
                <a:lnTo>
                  <a:pt x="0" y="3404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219169" y="123819"/>
            <a:ext cx="5371316" cy="2031986"/>
          </a:xfrm>
          <a:custGeom>
            <a:avLst/>
            <a:gdLst/>
            <a:ahLst/>
            <a:cxnLst/>
            <a:rect l="l" t="t" r="r" b="b"/>
            <a:pathLst>
              <a:path w="5371316" h="2031986">
                <a:moveTo>
                  <a:pt x="0" y="0"/>
                </a:moveTo>
                <a:lnTo>
                  <a:pt x="5371316" y="0"/>
                </a:lnTo>
                <a:lnTo>
                  <a:pt x="5371316" y="2031986"/>
                </a:lnTo>
                <a:lnTo>
                  <a:pt x="0" y="20319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836614" y="4936415"/>
            <a:ext cx="12574585" cy="925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Recopilación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de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datos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investigaciones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que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anteceden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y dan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soporte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al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prototipo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desarrollado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164958" y="2855193"/>
            <a:ext cx="649224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 dirty="0" err="1">
                <a:solidFill>
                  <a:srgbClr val="1C4662"/>
                </a:solidFill>
                <a:latin typeface="League Spartan"/>
              </a:rPr>
              <a:t>Antecedentes</a:t>
            </a:r>
            <a:endParaRPr lang="en-US" sz="5600" dirty="0">
              <a:solidFill>
                <a:srgbClr val="1C4662"/>
              </a:solidFill>
              <a:latin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30593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259300" cy="6219292"/>
            <a:chOff x="0" y="0"/>
            <a:chExt cx="4545659" cy="1638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1638003"/>
            </a:xfrm>
            <a:custGeom>
              <a:avLst/>
              <a:gdLst/>
              <a:ahLst/>
              <a:cxnLst/>
              <a:rect l="l" t="t" r="r" b="b"/>
              <a:pathLst>
                <a:path w="4545659" h="1638003">
                  <a:moveTo>
                    <a:pt x="0" y="0"/>
                  </a:moveTo>
                  <a:lnTo>
                    <a:pt x="4545659" y="0"/>
                  </a:lnTo>
                  <a:lnTo>
                    <a:pt x="4545659" y="1638003"/>
                  </a:lnTo>
                  <a:lnTo>
                    <a:pt x="0" y="1638003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545659" cy="170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51181" y="6847456"/>
            <a:ext cx="8068415" cy="2399205"/>
            <a:chOff x="0" y="0"/>
            <a:chExt cx="1483972" cy="4412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83972" cy="441271"/>
            </a:xfrm>
            <a:custGeom>
              <a:avLst/>
              <a:gdLst/>
              <a:ahLst/>
              <a:cxnLst/>
              <a:rect l="l" t="t" r="r" b="b"/>
              <a:pathLst>
                <a:path w="1483972" h="441271">
                  <a:moveTo>
                    <a:pt x="48936" y="0"/>
                  </a:moveTo>
                  <a:lnTo>
                    <a:pt x="1435036" y="0"/>
                  </a:lnTo>
                  <a:cubicBezTo>
                    <a:pt x="1448015" y="0"/>
                    <a:pt x="1460462" y="5156"/>
                    <a:pt x="1469639" y="14333"/>
                  </a:cubicBezTo>
                  <a:cubicBezTo>
                    <a:pt x="1478816" y="23510"/>
                    <a:pt x="1483972" y="35958"/>
                    <a:pt x="1483972" y="48936"/>
                  </a:cubicBezTo>
                  <a:lnTo>
                    <a:pt x="1483972" y="392334"/>
                  </a:lnTo>
                  <a:cubicBezTo>
                    <a:pt x="1483972" y="405313"/>
                    <a:pt x="1478816" y="417760"/>
                    <a:pt x="1469639" y="426937"/>
                  </a:cubicBezTo>
                  <a:cubicBezTo>
                    <a:pt x="1460462" y="436115"/>
                    <a:pt x="1448015" y="441271"/>
                    <a:pt x="1435036" y="441271"/>
                  </a:cubicBezTo>
                  <a:lnTo>
                    <a:pt x="48936" y="441271"/>
                  </a:lnTo>
                  <a:cubicBezTo>
                    <a:pt x="35958" y="441271"/>
                    <a:pt x="23510" y="436115"/>
                    <a:pt x="14333" y="426937"/>
                  </a:cubicBezTo>
                  <a:cubicBezTo>
                    <a:pt x="5156" y="417760"/>
                    <a:pt x="0" y="405313"/>
                    <a:pt x="0" y="392334"/>
                  </a:cubicBezTo>
                  <a:lnTo>
                    <a:pt x="0" y="48936"/>
                  </a:lnTo>
                  <a:cubicBezTo>
                    <a:pt x="0" y="35958"/>
                    <a:pt x="5156" y="23510"/>
                    <a:pt x="14333" y="14333"/>
                  </a:cubicBezTo>
                  <a:cubicBezTo>
                    <a:pt x="23510" y="5156"/>
                    <a:pt x="35958" y="0"/>
                    <a:pt x="48936" y="0"/>
                  </a:cubicBez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483972" cy="50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276852" y="186140"/>
            <a:ext cx="1628814" cy="10287000"/>
            <a:chOff x="0" y="0"/>
            <a:chExt cx="2171752" cy="13716000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171752" cy="13716000"/>
            </a:xfrm>
            <a:prstGeom prst="rect">
              <a:avLst/>
            </a:prstGeom>
            <a:solidFill>
              <a:srgbClr val="0D3166">
                <a:alpha val="56863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3725405">
            <a:off x="10164785" y="-643500"/>
            <a:ext cx="12744203" cy="1055340"/>
            <a:chOff x="0" y="0"/>
            <a:chExt cx="3618333" cy="2996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>
                <a:alpha val="56863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3725405">
            <a:off x="12426202" y="-2175802"/>
            <a:ext cx="9469823" cy="1376976"/>
            <a:chOff x="0" y="0"/>
            <a:chExt cx="2060647" cy="2996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60647" cy="299632"/>
            </a:xfrm>
            <a:custGeom>
              <a:avLst/>
              <a:gdLst/>
              <a:ahLst/>
              <a:cxnLst/>
              <a:rect l="l" t="t" r="r" b="b"/>
              <a:pathLst>
                <a:path w="2060647" h="299632">
                  <a:moveTo>
                    <a:pt x="1857447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2060647" y="299632"/>
                  </a:lnTo>
                  <a:lnTo>
                    <a:pt x="1857447" y="0"/>
                  </a:lnTo>
                  <a:close/>
                </a:path>
              </a:pathLst>
            </a:custGeom>
            <a:solidFill>
              <a:srgbClr val="0D3166">
                <a:alpha val="56863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01600" y="-38100"/>
              <a:ext cx="1857447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3721067">
            <a:off x="11046143" y="7479265"/>
            <a:ext cx="11160201" cy="1822253"/>
            <a:chOff x="0" y="0"/>
            <a:chExt cx="1803893" cy="29454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>
                <a:alpha val="56863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3721067">
            <a:off x="12179056" y="8964699"/>
            <a:ext cx="11160201" cy="1822253"/>
            <a:chOff x="0" y="0"/>
            <a:chExt cx="1803893" cy="29454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DBFE3">
                <a:alpha val="56863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7185482">
            <a:off x="13117372" y="7149494"/>
            <a:ext cx="12944638" cy="1580237"/>
            <a:chOff x="0" y="0"/>
            <a:chExt cx="2567663" cy="31345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567663" cy="313451"/>
            </a:xfrm>
            <a:custGeom>
              <a:avLst/>
              <a:gdLst/>
              <a:ahLst/>
              <a:cxnLst/>
              <a:rect l="l" t="t" r="r" b="b"/>
              <a:pathLst>
                <a:path w="2567663" h="313451">
                  <a:moveTo>
                    <a:pt x="2364463" y="0"/>
                  </a:moveTo>
                  <a:lnTo>
                    <a:pt x="0" y="0"/>
                  </a:lnTo>
                  <a:lnTo>
                    <a:pt x="203200" y="313451"/>
                  </a:lnTo>
                  <a:lnTo>
                    <a:pt x="2567663" y="313451"/>
                  </a:lnTo>
                  <a:lnTo>
                    <a:pt x="2364463" y="0"/>
                  </a:lnTo>
                  <a:close/>
                </a:path>
              </a:pathLst>
            </a:custGeom>
            <a:solidFill>
              <a:srgbClr val="0D3166">
                <a:alpha val="56863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38100"/>
              <a:ext cx="2364463" cy="35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 rot="3756163" flipH="1">
            <a:off x="16166594" y="1437226"/>
            <a:ext cx="3375829" cy="329143"/>
          </a:xfrm>
          <a:custGeom>
            <a:avLst/>
            <a:gdLst/>
            <a:ahLst/>
            <a:cxnLst/>
            <a:rect l="l" t="t" r="r" b="b"/>
            <a:pathLst>
              <a:path w="3375829" h="329143">
                <a:moveTo>
                  <a:pt x="3375828" y="0"/>
                </a:moveTo>
                <a:lnTo>
                  <a:pt x="0" y="0"/>
                </a:lnTo>
                <a:lnTo>
                  <a:pt x="0" y="329143"/>
                </a:lnTo>
                <a:lnTo>
                  <a:pt x="3375828" y="329143"/>
                </a:lnTo>
                <a:lnTo>
                  <a:pt x="3375828" y="0"/>
                </a:lnTo>
                <a:close/>
              </a:path>
            </a:pathLst>
          </a:custGeom>
          <a:blipFill>
            <a:blip r:embed="rId2">
              <a:alphaModFix amt="57000"/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9092699" y="6847456"/>
            <a:ext cx="8068415" cy="2399205"/>
            <a:chOff x="0" y="0"/>
            <a:chExt cx="1483972" cy="44127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483972" cy="441271"/>
            </a:xfrm>
            <a:custGeom>
              <a:avLst/>
              <a:gdLst/>
              <a:ahLst/>
              <a:cxnLst/>
              <a:rect l="l" t="t" r="r" b="b"/>
              <a:pathLst>
                <a:path w="1483972" h="441271">
                  <a:moveTo>
                    <a:pt x="48936" y="0"/>
                  </a:moveTo>
                  <a:lnTo>
                    <a:pt x="1435036" y="0"/>
                  </a:lnTo>
                  <a:cubicBezTo>
                    <a:pt x="1448015" y="0"/>
                    <a:pt x="1460462" y="5156"/>
                    <a:pt x="1469639" y="14333"/>
                  </a:cubicBezTo>
                  <a:cubicBezTo>
                    <a:pt x="1478816" y="23510"/>
                    <a:pt x="1483972" y="35958"/>
                    <a:pt x="1483972" y="48936"/>
                  </a:cubicBezTo>
                  <a:lnTo>
                    <a:pt x="1483972" y="392334"/>
                  </a:lnTo>
                  <a:cubicBezTo>
                    <a:pt x="1483972" y="405313"/>
                    <a:pt x="1478816" y="417760"/>
                    <a:pt x="1469639" y="426937"/>
                  </a:cubicBezTo>
                  <a:cubicBezTo>
                    <a:pt x="1460462" y="436115"/>
                    <a:pt x="1448015" y="441271"/>
                    <a:pt x="1435036" y="441271"/>
                  </a:cubicBezTo>
                  <a:lnTo>
                    <a:pt x="48936" y="441271"/>
                  </a:lnTo>
                  <a:cubicBezTo>
                    <a:pt x="35958" y="441271"/>
                    <a:pt x="23510" y="436115"/>
                    <a:pt x="14333" y="426937"/>
                  </a:cubicBezTo>
                  <a:cubicBezTo>
                    <a:pt x="5156" y="417760"/>
                    <a:pt x="0" y="405313"/>
                    <a:pt x="0" y="392334"/>
                  </a:cubicBezTo>
                  <a:lnTo>
                    <a:pt x="0" y="48936"/>
                  </a:lnTo>
                  <a:cubicBezTo>
                    <a:pt x="0" y="35958"/>
                    <a:pt x="5156" y="23510"/>
                    <a:pt x="14333" y="14333"/>
                  </a:cubicBezTo>
                  <a:cubicBezTo>
                    <a:pt x="23510" y="5156"/>
                    <a:pt x="35958" y="0"/>
                    <a:pt x="48936" y="0"/>
                  </a:cubicBez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1483972" cy="50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782809" y="2390367"/>
            <a:ext cx="7634765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80"/>
              </a:lnSpc>
            </a:pPr>
            <a:r>
              <a:rPr lang="en-US" sz="5600">
                <a:solidFill>
                  <a:srgbClr val="FFFFFF"/>
                </a:solidFill>
                <a:latin typeface="League Spartan"/>
              </a:rPr>
              <a:t>Objetivo general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28900" y="7182177"/>
            <a:ext cx="7199247" cy="1831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90"/>
              </a:lnSpc>
            </a:pPr>
            <a:r>
              <a:rPr lang="en-US" sz="2636">
                <a:solidFill>
                  <a:srgbClr val="FFFFFF"/>
                </a:solidFill>
                <a:latin typeface="Helios Extended"/>
              </a:rPr>
              <a:t>Lorem ipsum dolor sit amet, consectetur adipiscing elit. Cras in libero sit amet nisl cursus fringilla. Nullam felis orci, maximus sit.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547826" y="7182177"/>
            <a:ext cx="7121839" cy="1831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90"/>
              </a:lnSpc>
            </a:pPr>
            <a:r>
              <a:rPr lang="en-US" sz="2636">
                <a:solidFill>
                  <a:srgbClr val="FFFFFF"/>
                </a:solidFill>
                <a:latin typeface="Helios Extended"/>
              </a:rPr>
              <a:t>Lorem ipsum dolor sit amet, consectetur adipiscing elit. Cras in libero sit amet nisl cursus fringilla. Nullam felis orci, maximus sit.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43647" y="4791034"/>
            <a:ext cx="7483484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>
                <a:solidFill>
                  <a:srgbClr val="FDFDFD"/>
                </a:solidFill>
                <a:latin typeface="League Spartan"/>
              </a:rPr>
              <a:t>Objetivo especifico</a:t>
            </a:r>
          </a:p>
        </p:txBody>
      </p:sp>
      <p:sp>
        <p:nvSpPr>
          <p:cNvPr id="33" name="AutoShape 33"/>
          <p:cNvSpPr/>
          <p:nvPr/>
        </p:nvSpPr>
        <p:spPr>
          <a:xfrm>
            <a:off x="9181145" y="3323189"/>
            <a:ext cx="6492240" cy="0"/>
          </a:xfrm>
          <a:prstGeom prst="line">
            <a:avLst/>
          </a:prstGeom>
          <a:ln w="38100" cap="flat">
            <a:solidFill>
              <a:srgbClr val="2D6E8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9374341" y="4079977"/>
            <a:ext cx="6554420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elios Extended"/>
              </a:rPr>
              <a:t>Lorem ipsum dolor sit amet, consectetur adipiscing elit. Cras in libero sit amet nisl cursus fringilla. Nullam felis orci, maximus sit.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5417574" y="123819"/>
            <a:ext cx="2740575" cy="2740575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15085520" y="-100544"/>
            <a:ext cx="3404683" cy="3404683"/>
          </a:xfrm>
          <a:custGeom>
            <a:avLst/>
            <a:gdLst/>
            <a:ahLst/>
            <a:cxnLst/>
            <a:rect l="l" t="t" r="r" b="b"/>
            <a:pathLst>
              <a:path w="3404683" h="3404683">
                <a:moveTo>
                  <a:pt x="0" y="0"/>
                </a:moveTo>
                <a:lnTo>
                  <a:pt x="3404682" y="0"/>
                </a:lnTo>
                <a:lnTo>
                  <a:pt x="3404682" y="3404683"/>
                </a:lnTo>
                <a:lnTo>
                  <a:pt x="0" y="3404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-995929" y="264247"/>
            <a:ext cx="7226805" cy="1656121"/>
            <a:chOff x="0" y="0"/>
            <a:chExt cx="3380667" cy="774726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3380667" cy="774726"/>
            </a:xfrm>
            <a:custGeom>
              <a:avLst/>
              <a:gdLst/>
              <a:ahLst/>
              <a:cxnLst/>
              <a:rect l="l" t="t" r="r" b="b"/>
              <a:pathLst>
                <a:path w="3380667" h="774726">
                  <a:moveTo>
                    <a:pt x="203200" y="0"/>
                  </a:moveTo>
                  <a:lnTo>
                    <a:pt x="3380667" y="0"/>
                  </a:lnTo>
                  <a:lnTo>
                    <a:pt x="3177467" y="774726"/>
                  </a:lnTo>
                  <a:lnTo>
                    <a:pt x="0" y="77472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D6E8C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66675"/>
              <a:ext cx="3177467" cy="84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219169" y="123819"/>
            <a:ext cx="5371316" cy="2031986"/>
          </a:xfrm>
          <a:custGeom>
            <a:avLst/>
            <a:gdLst/>
            <a:ahLst/>
            <a:cxnLst/>
            <a:rect l="l" t="t" r="r" b="b"/>
            <a:pathLst>
              <a:path w="5371316" h="2031986">
                <a:moveTo>
                  <a:pt x="0" y="0"/>
                </a:moveTo>
                <a:lnTo>
                  <a:pt x="5371316" y="0"/>
                </a:lnTo>
                <a:lnTo>
                  <a:pt x="5371316" y="2031986"/>
                </a:lnTo>
                <a:lnTo>
                  <a:pt x="0" y="2031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3" name="AutoShape 43"/>
          <p:cNvSpPr/>
          <p:nvPr/>
        </p:nvSpPr>
        <p:spPr>
          <a:xfrm>
            <a:off x="834122" y="5781142"/>
            <a:ext cx="6492240" cy="0"/>
          </a:xfrm>
          <a:prstGeom prst="line">
            <a:avLst/>
          </a:prstGeom>
          <a:ln w="38100" cap="flat">
            <a:solidFill>
              <a:srgbClr val="2D6E8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70" y="6379516"/>
            <a:ext cx="11435884" cy="3907484"/>
            <a:chOff x="0" y="0"/>
            <a:chExt cx="3011920" cy="10291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11920" cy="1029132"/>
            </a:xfrm>
            <a:custGeom>
              <a:avLst/>
              <a:gdLst/>
              <a:ahLst/>
              <a:cxnLst/>
              <a:rect l="l" t="t" r="r" b="b"/>
              <a:pathLst>
                <a:path w="3011920" h="1029132">
                  <a:moveTo>
                    <a:pt x="0" y="0"/>
                  </a:moveTo>
                  <a:lnTo>
                    <a:pt x="3011920" y="0"/>
                  </a:lnTo>
                  <a:lnTo>
                    <a:pt x="3011920" y="1029132"/>
                  </a:lnTo>
                  <a:lnTo>
                    <a:pt x="0" y="1029132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011920" cy="1095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663" y="2816769"/>
            <a:ext cx="10793892" cy="182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>
                <a:solidFill>
                  <a:srgbClr val="1C4662"/>
                </a:solidFill>
                <a:latin typeface="League Spartan"/>
              </a:rPr>
              <a:t>Metodología / Desarrollo del prototipo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326188"/>
            <a:ext cx="9795198" cy="193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Helios Extended"/>
              </a:rPr>
              <a:t>Lorem ipsum dolor sit amet, consectetur adipiscing elit. Donec quis erat et quam iaculis faucibus at sit amet nibh. Vestibulum dignissim lectus in ligula rhoncus, et bibendum risus dictum.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29811"/>
            <a:ext cx="9795198" cy="144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 dirty="0">
                <a:solidFill>
                  <a:srgbClr val="0B1320"/>
                </a:solidFill>
                <a:latin typeface="Helios Extended"/>
              </a:rPr>
              <a:t>Se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sugiere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presentar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la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metodología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de forma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sintetizada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apoyándose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de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diagramas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imágenes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tablas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</a:t>
            </a:r>
          </a:p>
          <a:p>
            <a:pPr algn="just">
              <a:lnSpc>
                <a:spcPts val="3840"/>
              </a:lnSpc>
            </a:pPr>
            <a:endParaRPr lang="en-US" sz="2400" dirty="0">
              <a:solidFill>
                <a:srgbClr val="0B1320"/>
              </a:solidFill>
              <a:latin typeface="Helios Extende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8276852" y="347111"/>
            <a:ext cx="1628814" cy="10287000"/>
            <a:chOff x="0" y="0"/>
            <a:chExt cx="2171752" cy="13716000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171752" cy="13716000"/>
            </a:xfrm>
            <a:prstGeom prst="rect">
              <a:avLst/>
            </a:prstGeom>
            <a:solidFill>
              <a:srgbClr val="0D3166">
                <a:alpha val="5490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3725405">
            <a:off x="10164785" y="-482529"/>
            <a:ext cx="12744203" cy="1055340"/>
            <a:chOff x="0" y="0"/>
            <a:chExt cx="3618333" cy="2996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>
                <a:alpha val="54902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3725405">
            <a:off x="12426202" y="-2014831"/>
            <a:ext cx="9469823" cy="1376976"/>
            <a:chOff x="0" y="0"/>
            <a:chExt cx="2060647" cy="2996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60647" cy="299632"/>
            </a:xfrm>
            <a:custGeom>
              <a:avLst/>
              <a:gdLst/>
              <a:ahLst/>
              <a:cxnLst/>
              <a:rect l="l" t="t" r="r" b="b"/>
              <a:pathLst>
                <a:path w="2060647" h="299632">
                  <a:moveTo>
                    <a:pt x="1857447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2060647" y="299632"/>
                  </a:lnTo>
                  <a:lnTo>
                    <a:pt x="1857447" y="0"/>
                  </a:lnTo>
                  <a:close/>
                </a:path>
              </a:pathLst>
            </a:custGeom>
            <a:solidFill>
              <a:srgbClr val="0D3166">
                <a:alpha val="54902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01600" y="-38100"/>
              <a:ext cx="1857447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3721067">
            <a:off x="11046143" y="7640236"/>
            <a:ext cx="11160201" cy="1822253"/>
            <a:chOff x="0" y="0"/>
            <a:chExt cx="1803893" cy="29454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>
                <a:alpha val="54902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3721067">
            <a:off x="12179056" y="9125670"/>
            <a:ext cx="11160201" cy="1822253"/>
            <a:chOff x="0" y="0"/>
            <a:chExt cx="1803893" cy="29454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DBFE3">
                <a:alpha val="54902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7185482">
            <a:off x="13117372" y="7310465"/>
            <a:ext cx="12944638" cy="1580237"/>
            <a:chOff x="0" y="0"/>
            <a:chExt cx="2567663" cy="31345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567663" cy="313451"/>
            </a:xfrm>
            <a:custGeom>
              <a:avLst/>
              <a:gdLst/>
              <a:ahLst/>
              <a:cxnLst/>
              <a:rect l="l" t="t" r="r" b="b"/>
              <a:pathLst>
                <a:path w="2567663" h="313451">
                  <a:moveTo>
                    <a:pt x="2364463" y="0"/>
                  </a:moveTo>
                  <a:lnTo>
                    <a:pt x="0" y="0"/>
                  </a:lnTo>
                  <a:lnTo>
                    <a:pt x="203200" y="313451"/>
                  </a:lnTo>
                  <a:lnTo>
                    <a:pt x="2567663" y="313451"/>
                  </a:lnTo>
                  <a:lnTo>
                    <a:pt x="2364463" y="0"/>
                  </a:lnTo>
                  <a:close/>
                </a:path>
              </a:pathLst>
            </a:custGeom>
            <a:solidFill>
              <a:srgbClr val="0D3166">
                <a:alpha val="54902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38100"/>
              <a:ext cx="2364463" cy="35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 rot="3756163" flipH="1">
            <a:off x="16166594" y="1598197"/>
            <a:ext cx="3375829" cy="329143"/>
          </a:xfrm>
          <a:custGeom>
            <a:avLst/>
            <a:gdLst/>
            <a:ahLst/>
            <a:cxnLst/>
            <a:rect l="l" t="t" r="r" b="b"/>
            <a:pathLst>
              <a:path w="3375829" h="329143">
                <a:moveTo>
                  <a:pt x="3375828" y="0"/>
                </a:moveTo>
                <a:lnTo>
                  <a:pt x="0" y="0"/>
                </a:lnTo>
                <a:lnTo>
                  <a:pt x="0" y="329143"/>
                </a:lnTo>
                <a:lnTo>
                  <a:pt x="3375828" y="329143"/>
                </a:lnTo>
                <a:lnTo>
                  <a:pt x="3375828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/>
            </a:stretch>
          </a:blipFill>
        </p:spPr>
      </p:sp>
      <p:sp>
        <p:nvSpPr>
          <p:cNvPr id="26" name="AutoShape 26"/>
          <p:cNvSpPr/>
          <p:nvPr/>
        </p:nvSpPr>
        <p:spPr>
          <a:xfrm flipV="1">
            <a:off x="1028663" y="4700599"/>
            <a:ext cx="9795198" cy="19050"/>
          </a:xfrm>
          <a:prstGeom prst="line">
            <a:avLst/>
          </a:prstGeom>
          <a:ln w="38100" cap="flat">
            <a:solidFill>
              <a:srgbClr val="2D6E8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7" name="Group 27"/>
          <p:cNvGrpSpPr/>
          <p:nvPr/>
        </p:nvGrpSpPr>
        <p:grpSpPr>
          <a:xfrm>
            <a:off x="15417574" y="123819"/>
            <a:ext cx="2740575" cy="2740575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15085520" y="-179660"/>
            <a:ext cx="3404683" cy="3404683"/>
          </a:xfrm>
          <a:custGeom>
            <a:avLst/>
            <a:gdLst/>
            <a:ahLst/>
            <a:cxnLst/>
            <a:rect l="l" t="t" r="r" b="b"/>
            <a:pathLst>
              <a:path w="3404683" h="3404683">
                <a:moveTo>
                  <a:pt x="0" y="0"/>
                </a:moveTo>
                <a:lnTo>
                  <a:pt x="3404682" y="0"/>
                </a:lnTo>
                <a:lnTo>
                  <a:pt x="3404682" y="3404683"/>
                </a:lnTo>
                <a:lnTo>
                  <a:pt x="0" y="3404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-995929" y="264247"/>
            <a:ext cx="7226805" cy="1656121"/>
            <a:chOff x="0" y="0"/>
            <a:chExt cx="3380667" cy="774726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3380667" cy="774726"/>
            </a:xfrm>
            <a:custGeom>
              <a:avLst/>
              <a:gdLst/>
              <a:ahLst/>
              <a:cxnLst/>
              <a:rect l="l" t="t" r="r" b="b"/>
              <a:pathLst>
                <a:path w="3380667" h="774726">
                  <a:moveTo>
                    <a:pt x="203200" y="0"/>
                  </a:moveTo>
                  <a:lnTo>
                    <a:pt x="3380667" y="0"/>
                  </a:lnTo>
                  <a:lnTo>
                    <a:pt x="3177467" y="774726"/>
                  </a:lnTo>
                  <a:lnTo>
                    <a:pt x="0" y="77472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101600" y="-66675"/>
              <a:ext cx="3177467" cy="84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219169" y="123819"/>
            <a:ext cx="5371316" cy="2031986"/>
          </a:xfrm>
          <a:custGeom>
            <a:avLst/>
            <a:gdLst/>
            <a:ahLst/>
            <a:cxnLst/>
            <a:rect l="l" t="t" r="r" b="b"/>
            <a:pathLst>
              <a:path w="5371316" h="2031986">
                <a:moveTo>
                  <a:pt x="0" y="0"/>
                </a:moveTo>
                <a:lnTo>
                  <a:pt x="5371316" y="0"/>
                </a:lnTo>
                <a:lnTo>
                  <a:pt x="5371316" y="2031986"/>
                </a:lnTo>
                <a:lnTo>
                  <a:pt x="0" y="2031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70" y="6379516"/>
            <a:ext cx="11435884" cy="3907484"/>
            <a:chOff x="0" y="0"/>
            <a:chExt cx="3011920" cy="10291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11920" cy="1029132"/>
            </a:xfrm>
            <a:custGeom>
              <a:avLst/>
              <a:gdLst/>
              <a:ahLst/>
              <a:cxnLst/>
              <a:rect l="l" t="t" r="r" b="b"/>
              <a:pathLst>
                <a:path w="3011920" h="1029132">
                  <a:moveTo>
                    <a:pt x="0" y="0"/>
                  </a:moveTo>
                  <a:lnTo>
                    <a:pt x="3011920" y="0"/>
                  </a:lnTo>
                  <a:lnTo>
                    <a:pt x="3011920" y="1029132"/>
                  </a:lnTo>
                  <a:lnTo>
                    <a:pt x="0" y="1029132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011920" cy="1095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663" y="2816769"/>
            <a:ext cx="10793892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 dirty="0" err="1">
                <a:solidFill>
                  <a:srgbClr val="1C4662"/>
                </a:solidFill>
                <a:latin typeface="League Spartan"/>
              </a:rPr>
              <a:t>Resultados</a:t>
            </a:r>
            <a:endParaRPr lang="en-US" sz="5600" dirty="0">
              <a:solidFill>
                <a:srgbClr val="1C4662"/>
              </a:solidFill>
              <a:latin typeface="League Spart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7326188"/>
            <a:ext cx="9795198" cy="193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Helios Extended"/>
              </a:rPr>
              <a:t>Lorem ipsum dolor sit amet, consectetur adipiscing elit. Donec quis erat et quam iaculis faucibus at sit amet nibh. Vestibulum dignissim lectus in ligula rhoncus, et bibendum risus dictum.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29811"/>
            <a:ext cx="9795198" cy="190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 dirty="0">
                <a:solidFill>
                  <a:srgbClr val="0B1320"/>
                </a:solidFill>
                <a:latin typeface="Helios Extended"/>
              </a:rPr>
              <a:t>Se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sugiere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presentar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los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resultados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obtenidos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durante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el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desarrollo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 del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proyecto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de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una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forma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sintetizada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apoyándose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de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diagramas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imágenes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tablas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</a:t>
            </a:r>
          </a:p>
          <a:p>
            <a:pPr algn="just">
              <a:lnSpc>
                <a:spcPts val="3840"/>
              </a:lnSpc>
            </a:pPr>
            <a:endParaRPr lang="en-US" sz="2400" dirty="0">
              <a:solidFill>
                <a:srgbClr val="0B1320"/>
              </a:solidFill>
              <a:latin typeface="Helios Extende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8276852" y="347111"/>
            <a:ext cx="1628814" cy="10287000"/>
            <a:chOff x="0" y="0"/>
            <a:chExt cx="2171752" cy="13716000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171752" cy="13716000"/>
            </a:xfrm>
            <a:prstGeom prst="rect">
              <a:avLst/>
            </a:prstGeom>
            <a:solidFill>
              <a:srgbClr val="0D3166">
                <a:alpha val="5490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3725405">
            <a:off x="10164785" y="-482529"/>
            <a:ext cx="12744203" cy="1055340"/>
            <a:chOff x="0" y="0"/>
            <a:chExt cx="3618333" cy="2996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>
                <a:alpha val="54902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3725405">
            <a:off x="12426202" y="-2014831"/>
            <a:ext cx="9469823" cy="1376976"/>
            <a:chOff x="0" y="0"/>
            <a:chExt cx="2060647" cy="2996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60647" cy="299632"/>
            </a:xfrm>
            <a:custGeom>
              <a:avLst/>
              <a:gdLst/>
              <a:ahLst/>
              <a:cxnLst/>
              <a:rect l="l" t="t" r="r" b="b"/>
              <a:pathLst>
                <a:path w="2060647" h="299632">
                  <a:moveTo>
                    <a:pt x="1857447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2060647" y="299632"/>
                  </a:lnTo>
                  <a:lnTo>
                    <a:pt x="1857447" y="0"/>
                  </a:lnTo>
                  <a:close/>
                </a:path>
              </a:pathLst>
            </a:custGeom>
            <a:solidFill>
              <a:srgbClr val="0D3166">
                <a:alpha val="54902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01600" y="-38100"/>
              <a:ext cx="1857447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3721067">
            <a:off x="11046143" y="7640236"/>
            <a:ext cx="11160201" cy="1822253"/>
            <a:chOff x="0" y="0"/>
            <a:chExt cx="1803893" cy="29454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>
                <a:alpha val="54902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3721067">
            <a:off x="12179056" y="9125670"/>
            <a:ext cx="11160201" cy="1822253"/>
            <a:chOff x="0" y="0"/>
            <a:chExt cx="1803893" cy="29454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DBFE3">
                <a:alpha val="54902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7185482">
            <a:off x="13117372" y="7310465"/>
            <a:ext cx="12944638" cy="1580237"/>
            <a:chOff x="0" y="0"/>
            <a:chExt cx="2567663" cy="31345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567663" cy="313451"/>
            </a:xfrm>
            <a:custGeom>
              <a:avLst/>
              <a:gdLst/>
              <a:ahLst/>
              <a:cxnLst/>
              <a:rect l="l" t="t" r="r" b="b"/>
              <a:pathLst>
                <a:path w="2567663" h="313451">
                  <a:moveTo>
                    <a:pt x="2364463" y="0"/>
                  </a:moveTo>
                  <a:lnTo>
                    <a:pt x="0" y="0"/>
                  </a:lnTo>
                  <a:lnTo>
                    <a:pt x="203200" y="313451"/>
                  </a:lnTo>
                  <a:lnTo>
                    <a:pt x="2567663" y="313451"/>
                  </a:lnTo>
                  <a:lnTo>
                    <a:pt x="2364463" y="0"/>
                  </a:lnTo>
                  <a:close/>
                </a:path>
              </a:pathLst>
            </a:custGeom>
            <a:solidFill>
              <a:srgbClr val="0D3166">
                <a:alpha val="54902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38100"/>
              <a:ext cx="2364463" cy="35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 rot="3756163" flipH="1">
            <a:off x="16166594" y="1598197"/>
            <a:ext cx="3375829" cy="329143"/>
          </a:xfrm>
          <a:custGeom>
            <a:avLst/>
            <a:gdLst/>
            <a:ahLst/>
            <a:cxnLst/>
            <a:rect l="l" t="t" r="r" b="b"/>
            <a:pathLst>
              <a:path w="3375829" h="329143">
                <a:moveTo>
                  <a:pt x="3375828" y="0"/>
                </a:moveTo>
                <a:lnTo>
                  <a:pt x="0" y="0"/>
                </a:lnTo>
                <a:lnTo>
                  <a:pt x="0" y="329143"/>
                </a:lnTo>
                <a:lnTo>
                  <a:pt x="3375828" y="329143"/>
                </a:lnTo>
                <a:lnTo>
                  <a:pt x="3375828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/>
            </a:stretch>
          </a:blipFill>
        </p:spPr>
      </p:sp>
      <p:sp>
        <p:nvSpPr>
          <p:cNvPr id="26" name="AutoShape 26"/>
          <p:cNvSpPr/>
          <p:nvPr/>
        </p:nvSpPr>
        <p:spPr>
          <a:xfrm flipV="1">
            <a:off x="1028663" y="4700599"/>
            <a:ext cx="9795198" cy="19050"/>
          </a:xfrm>
          <a:prstGeom prst="line">
            <a:avLst/>
          </a:prstGeom>
          <a:ln w="38100" cap="flat">
            <a:solidFill>
              <a:srgbClr val="2D6E8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7" name="Group 27"/>
          <p:cNvGrpSpPr/>
          <p:nvPr/>
        </p:nvGrpSpPr>
        <p:grpSpPr>
          <a:xfrm>
            <a:off x="15417574" y="123819"/>
            <a:ext cx="2740575" cy="2740575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15085520" y="-179660"/>
            <a:ext cx="3404683" cy="3404683"/>
          </a:xfrm>
          <a:custGeom>
            <a:avLst/>
            <a:gdLst/>
            <a:ahLst/>
            <a:cxnLst/>
            <a:rect l="l" t="t" r="r" b="b"/>
            <a:pathLst>
              <a:path w="3404683" h="3404683">
                <a:moveTo>
                  <a:pt x="0" y="0"/>
                </a:moveTo>
                <a:lnTo>
                  <a:pt x="3404682" y="0"/>
                </a:lnTo>
                <a:lnTo>
                  <a:pt x="3404682" y="3404683"/>
                </a:lnTo>
                <a:lnTo>
                  <a:pt x="0" y="3404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-995929" y="264247"/>
            <a:ext cx="7226805" cy="1656121"/>
            <a:chOff x="0" y="0"/>
            <a:chExt cx="3380667" cy="774726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3380667" cy="774726"/>
            </a:xfrm>
            <a:custGeom>
              <a:avLst/>
              <a:gdLst/>
              <a:ahLst/>
              <a:cxnLst/>
              <a:rect l="l" t="t" r="r" b="b"/>
              <a:pathLst>
                <a:path w="3380667" h="774726">
                  <a:moveTo>
                    <a:pt x="203200" y="0"/>
                  </a:moveTo>
                  <a:lnTo>
                    <a:pt x="3380667" y="0"/>
                  </a:lnTo>
                  <a:lnTo>
                    <a:pt x="3177467" y="774726"/>
                  </a:lnTo>
                  <a:lnTo>
                    <a:pt x="0" y="77472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101600" y="-66675"/>
              <a:ext cx="3177467" cy="84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219169" y="123819"/>
            <a:ext cx="5371316" cy="2031986"/>
          </a:xfrm>
          <a:custGeom>
            <a:avLst/>
            <a:gdLst/>
            <a:ahLst/>
            <a:cxnLst/>
            <a:rect l="l" t="t" r="r" b="b"/>
            <a:pathLst>
              <a:path w="5371316" h="2031986">
                <a:moveTo>
                  <a:pt x="0" y="0"/>
                </a:moveTo>
                <a:lnTo>
                  <a:pt x="5371316" y="0"/>
                </a:lnTo>
                <a:lnTo>
                  <a:pt x="5371316" y="2031986"/>
                </a:lnTo>
                <a:lnTo>
                  <a:pt x="0" y="2031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108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87394" y="0"/>
            <a:ext cx="11999149" cy="10287000"/>
            <a:chOff x="0" y="0"/>
            <a:chExt cx="711061" cy="609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1061" cy="609600"/>
            </a:xfrm>
            <a:custGeom>
              <a:avLst/>
              <a:gdLst/>
              <a:ahLst/>
              <a:cxnLst/>
              <a:rect l="l" t="t" r="r" b="b"/>
              <a:pathLst>
                <a:path w="711061" h="609600">
                  <a:moveTo>
                    <a:pt x="203200" y="0"/>
                  </a:moveTo>
                  <a:lnTo>
                    <a:pt x="711061" y="0"/>
                  </a:lnTo>
                  <a:lnTo>
                    <a:pt x="50786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66675"/>
              <a:ext cx="507861" cy="676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69493" y="547543"/>
            <a:ext cx="1628814" cy="10287000"/>
            <a:chOff x="0" y="0"/>
            <a:chExt cx="2171752" cy="13716000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71752" cy="13716000"/>
            </a:xfrm>
            <a:prstGeom prst="rect">
              <a:avLst/>
            </a:prstGeom>
            <a:solidFill>
              <a:srgbClr val="0D3166">
                <a:alpha val="4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rot="3725405">
            <a:off x="10057425" y="-282098"/>
            <a:ext cx="12744203" cy="1055340"/>
            <a:chOff x="0" y="0"/>
            <a:chExt cx="3618333" cy="2996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>
                <a:alpha val="4980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3725405">
            <a:off x="10452227" y="-4335276"/>
            <a:ext cx="12744203" cy="1055340"/>
            <a:chOff x="0" y="0"/>
            <a:chExt cx="3618333" cy="2996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7DBFE3">
                <a:alpha val="4980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3725405">
            <a:off x="12318843" y="-1814400"/>
            <a:ext cx="9469823" cy="1376976"/>
            <a:chOff x="0" y="0"/>
            <a:chExt cx="2060647" cy="2996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60647" cy="299632"/>
            </a:xfrm>
            <a:custGeom>
              <a:avLst/>
              <a:gdLst/>
              <a:ahLst/>
              <a:cxnLst/>
              <a:rect l="l" t="t" r="r" b="b"/>
              <a:pathLst>
                <a:path w="2060647" h="299632">
                  <a:moveTo>
                    <a:pt x="1857447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2060647" y="299632"/>
                  </a:lnTo>
                  <a:lnTo>
                    <a:pt x="1857447" y="0"/>
                  </a:lnTo>
                  <a:close/>
                </a:path>
              </a:pathLst>
            </a:custGeom>
            <a:solidFill>
              <a:srgbClr val="0D3166">
                <a:alpha val="4980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01600" y="-38100"/>
              <a:ext cx="1857447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3721067">
            <a:off x="10938784" y="7840668"/>
            <a:ext cx="11160201" cy="1822253"/>
            <a:chOff x="0" y="0"/>
            <a:chExt cx="1803893" cy="29454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>
                <a:alpha val="4980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3721067">
            <a:off x="12071697" y="9326102"/>
            <a:ext cx="11160201" cy="1822253"/>
            <a:chOff x="0" y="0"/>
            <a:chExt cx="1803893" cy="29454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DBFE3">
                <a:alpha val="49804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7185482">
            <a:off x="13010013" y="7510897"/>
            <a:ext cx="12944638" cy="1580237"/>
            <a:chOff x="0" y="0"/>
            <a:chExt cx="2567663" cy="31345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567663" cy="313451"/>
            </a:xfrm>
            <a:custGeom>
              <a:avLst/>
              <a:gdLst/>
              <a:ahLst/>
              <a:cxnLst/>
              <a:rect l="l" t="t" r="r" b="b"/>
              <a:pathLst>
                <a:path w="2567663" h="313451">
                  <a:moveTo>
                    <a:pt x="2364463" y="0"/>
                  </a:moveTo>
                  <a:lnTo>
                    <a:pt x="0" y="0"/>
                  </a:lnTo>
                  <a:lnTo>
                    <a:pt x="203200" y="313451"/>
                  </a:lnTo>
                  <a:lnTo>
                    <a:pt x="2567663" y="313451"/>
                  </a:lnTo>
                  <a:lnTo>
                    <a:pt x="2364463" y="0"/>
                  </a:lnTo>
                  <a:close/>
                </a:path>
              </a:pathLst>
            </a:custGeom>
            <a:solidFill>
              <a:srgbClr val="0D3166">
                <a:alpha val="49804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38100"/>
              <a:ext cx="2364463" cy="35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 rot="3756163" flipH="1">
            <a:off x="16059234" y="1798629"/>
            <a:ext cx="3375829" cy="329143"/>
          </a:xfrm>
          <a:custGeom>
            <a:avLst/>
            <a:gdLst/>
            <a:ahLst/>
            <a:cxnLst/>
            <a:rect l="l" t="t" r="r" b="b"/>
            <a:pathLst>
              <a:path w="3375829" h="329143">
                <a:moveTo>
                  <a:pt x="3375829" y="0"/>
                </a:moveTo>
                <a:lnTo>
                  <a:pt x="0" y="0"/>
                </a:lnTo>
                <a:lnTo>
                  <a:pt x="0" y="329143"/>
                </a:lnTo>
                <a:lnTo>
                  <a:pt x="3375829" y="329143"/>
                </a:lnTo>
                <a:lnTo>
                  <a:pt x="3375829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7915621" y="2523428"/>
            <a:ext cx="7163160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 dirty="0" err="1">
                <a:solidFill>
                  <a:srgbClr val="1C4662"/>
                </a:solidFill>
                <a:latin typeface="League Spartan"/>
              </a:rPr>
              <a:t>Conclusiones</a:t>
            </a:r>
            <a:endParaRPr lang="en-US" sz="5600" dirty="0">
              <a:solidFill>
                <a:srgbClr val="1C4662"/>
              </a:solidFill>
              <a:latin typeface="League Spartan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773752" y="3966148"/>
            <a:ext cx="8655775" cy="242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>
                <a:solidFill>
                  <a:srgbClr val="0B1320"/>
                </a:solidFill>
                <a:latin typeface="Helios Extended"/>
              </a:rPr>
              <a:t>Resaltar el resultado principal del trabajo realizado, haciendo mención de los temas que aportaron las asignaturas y las competencias aplicadas en el proyecto integrador.</a:t>
            </a:r>
          </a:p>
          <a:p>
            <a:pPr algn="just">
              <a:lnSpc>
                <a:spcPts val="3840"/>
              </a:lnSpc>
            </a:pPr>
            <a:endParaRPr lang="en-US" sz="2400">
              <a:solidFill>
                <a:srgbClr val="0B1320"/>
              </a:solidFill>
              <a:latin typeface="Helios Extended"/>
            </a:endParaRPr>
          </a:p>
        </p:txBody>
      </p:sp>
      <p:sp>
        <p:nvSpPr>
          <p:cNvPr id="28" name="AutoShape 28"/>
          <p:cNvSpPr/>
          <p:nvPr/>
        </p:nvSpPr>
        <p:spPr>
          <a:xfrm>
            <a:off x="7915621" y="3556573"/>
            <a:ext cx="6492240" cy="0"/>
          </a:xfrm>
          <a:prstGeom prst="line">
            <a:avLst/>
          </a:prstGeom>
          <a:ln w="38100" cap="flat">
            <a:solidFill>
              <a:srgbClr val="2D6E8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15417574" y="123819"/>
            <a:ext cx="2740575" cy="2740575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5121988" y="-208235"/>
            <a:ext cx="3404683" cy="3404683"/>
          </a:xfrm>
          <a:custGeom>
            <a:avLst/>
            <a:gdLst/>
            <a:ahLst/>
            <a:cxnLst/>
            <a:rect l="l" t="t" r="r" b="b"/>
            <a:pathLst>
              <a:path w="3404683" h="3404683">
                <a:moveTo>
                  <a:pt x="0" y="0"/>
                </a:moveTo>
                <a:lnTo>
                  <a:pt x="3404682" y="0"/>
                </a:lnTo>
                <a:lnTo>
                  <a:pt x="3404682" y="3404683"/>
                </a:lnTo>
                <a:lnTo>
                  <a:pt x="0" y="3404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3" name="Group 33"/>
          <p:cNvGrpSpPr/>
          <p:nvPr/>
        </p:nvGrpSpPr>
        <p:grpSpPr>
          <a:xfrm>
            <a:off x="-995929" y="264247"/>
            <a:ext cx="7226805" cy="1656121"/>
            <a:chOff x="0" y="0"/>
            <a:chExt cx="3380667" cy="774726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380667" cy="774726"/>
            </a:xfrm>
            <a:custGeom>
              <a:avLst/>
              <a:gdLst/>
              <a:ahLst/>
              <a:cxnLst/>
              <a:rect l="l" t="t" r="r" b="b"/>
              <a:pathLst>
                <a:path w="3380667" h="774726">
                  <a:moveTo>
                    <a:pt x="203200" y="0"/>
                  </a:moveTo>
                  <a:lnTo>
                    <a:pt x="3380667" y="0"/>
                  </a:lnTo>
                  <a:lnTo>
                    <a:pt x="3177467" y="774726"/>
                  </a:lnTo>
                  <a:lnTo>
                    <a:pt x="0" y="77472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D6E8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01600" y="-66675"/>
              <a:ext cx="3177467" cy="84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219169" y="123819"/>
            <a:ext cx="5371316" cy="2031986"/>
          </a:xfrm>
          <a:custGeom>
            <a:avLst/>
            <a:gdLst/>
            <a:ahLst/>
            <a:cxnLst/>
            <a:rect l="l" t="t" r="r" b="b"/>
            <a:pathLst>
              <a:path w="5371316" h="2031986">
                <a:moveTo>
                  <a:pt x="0" y="0"/>
                </a:moveTo>
                <a:lnTo>
                  <a:pt x="5371316" y="0"/>
                </a:lnTo>
                <a:lnTo>
                  <a:pt x="5371316" y="2031986"/>
                </a:lnTo>
                <a:lnTo>
                  <a:pt x="0" y="2031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7915621" y="6616003"/>
            <a:ext cx="8655775" cy="242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>
                <a:solidFill>
                  <a:srgbClr val="0B1320"/>
                </a:solidFill>
                <a:latin typeface="Helios Extended"/>
              </a:rPr>
              <a:t>Resaltar el resultado principal del trabajo realizado, haciendo mención de los temas que aportaron las asignaturas y las competencias aplicadas en el proyecto integrador.</a:t>
            </a:r>
          </a:p>
          <a:p>
            <a:pPr algn="just">
              <a:lnSpc>
                <a:spcPts val="3840"/>
              </a:lnSpc>
            </a:pPr>
            <a:endParaRPr lang="en-US" sz="2400">
              <a:solidFill>
                <a:srgbClr val="0B1320"/>
              </a:solidFill>
              <a:latin typeface="Helios Exte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18167480" y="93260"/>
            <a:ext cx="1628814" cy="10287000"/>
            <a:chOff x="0" y="0"/>
            <a:chExt cx="2171752" cy="13716000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2171752" cy="13716000"/>
            </a:xfrm>
            <a:prstGeom prst="rect">
              <a:avLst/>
            </a:prstGeom>
            <a:solidFill>
              <a:srgbClr val="0D3166">
                <a:alpha val="55686"/>
              </a:srgbClr>
            </a:solidFill>
          </p:spPr>
        </p:sp>
      </p:grpSp>
      <p:grpSp>
        <p:nvGrpSpPr>
          <p:cNvPr id="15" name="Group 15"/>
          <p:cNvGrpSpPr/>
          <p:nvPr/>
        </p:nvGrpSpPr>
        <p:grpSpPr>
          <a:xfrm rot="3725405">
            <a:off x="10055412" y="-736380"/>
            <a:ext cx="12744203" cy="1055340"/>
            <a:chOff x="0" y="0"/>
            <a:chExt cx="3618333" cy="29963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>
                <a:alpha val="55686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3725405">
            <a:off x="12316830" y="-2268682"/>
            <a:ext cx="9469823" cy="1376976"/>
            <a:chOff x="0" y="0"/>
            <a:chExt cx="2060647" cy="29963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60647" cy="299632"/>
            </a:xfrm>
            <a:custGeom>
              <a:avLst/>
              <a:gdLst/>
              <a:ahLst/>
              <a:cxnLst/>
              <a:rect l="l" t="t" r="r" b="b"/>
              <a:pathLst>
                <a:path w="2060647" h="299632">
                  <a:moveTo>
                    <a:pt x="1857447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2060647" y="299632"/>
                  </a:lnTo>
                  <a:lnTo>
                    <a:pt x="1857447" y="0"/>
                  </a:lnTo>
                  <a:close/>
                </a:path>
              </a:pathLst>
            </a:custGeom>
            <a:solidFill>
              <a:srgbClr val="0D3166">
                <a:alpha val="55686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01600" y="-38100"/>
              <a:ext cx="1857447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3721067">
            <a:off x="10936771" y="7386385"/>
            <a:ext cx="11160201" cy="1822253"/>
            <a:chOff x="0" y="0"/>
            <a:chExt cx="1803893" cy="29454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>
                <a:alpha val="55686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3721067">
            <a:off x="12069684" y="8871819"/>
            <a:ext cx="11160201" cy="1822253"/>
            <a:chOff x="0" y="0"/>
            <a:chExt cx="1803893" cy="29454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DBFE3">
                <a:alpha val="55686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7185482">
            <a:off x="13008000" y="7056614"/>
            <a:ext cx="12944638" cy="1580237"/>
            <a:chOff x="0" y="0"/>
            <a:chExt cx="2567663" cy="31345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567663" cy="313451"/>
            </a:xfrm>
            <a:custGeom>
              <a:avLst/>
              <a:gdLst/>
              <a:ahLst/>
              <a:cxnLst/>
              <a:rect l="l" t="t" r="r" b="b"/>
              <a:pathLst>
                <a:path w="2567663" h="313451">
                  <a:moveTo>
                    <a:pt x="2364463" y="0"/>
                  </a:moveTo>
                  <a:lnTo>
                    <a:pt x="0" y="0"/>
                  </a:lnTo>
                  <a:lnTo>
                    <a:pt x="203200" y="313451"/>
                  </a:lnTo>
                  <a:lnTo>
                    <a:pt x="2567663" y="313451"/>
                  </a:lnTo>
                  <a:lnTo>
                    <a:pt x="2364463" y="0"/>
                  </a:lnTo>
                  <a:close/>
                </a:path>
              </a:pathLst>
            </a:custGeom>
            <a:solidFill>
              <a:srgbClr val="0D3166">
                <a:alpha val="55686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38100"/>
              <a:ext cx="2364463" cy="35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 rot="3756163" flipH="1">
            <a:off x="16057221" y="1344346"/>
            <a:ext cx="3375829" cy="329143"/>
          </a:xfrm>
          <a:custGeom>
            <a:avLst/>
            <a:gdLst/>
            <a:ahLst/>
            <a:cxnLst/>
            <a:rect l="l" t="t" r="r" b="b"/>
            <a:pathLst>
              <a:path w="3375829" h="329143">
                <a:moveTo>
                  <a:pt x="3375829" y="0"/>
                </a:moveTo>
                <a:lnTo>
                  <a:pt x="0" y="0"/>
                </a:lnTo>
                <a:lnTo>
                  <a:pt x="0" y="329143"/>
                </a:lnTo>
                <a:lnTo>
                  <a:pt x="3375829" y="329143"/>
                </a:lnTo>
                <a:lnTo>
                  <a:pt x="3375829" y="0"/>
                </a:lnTo>
                <a:close/>
              </a:path>
            </a:pathLst>
          </a:custGeom>
          <a:blipFill>
            <a:blip r:embed="rId2">
              <a:alphaModFix amt="56000"/>
            </a:blip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0" y="9530041"/>
            <a:ext cx="5889088" cy="756959"/>
            <a:chOff x="0" y="0"/>
            <a:chExt cx="1551036" cy="199364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1C3F60"/>
            </a:solidFill>
            <a:ln cap="sq">
              <a:noFill/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5417574" y="123819"/>
            <a:ext cx="2740575" cy="2740575"/>
            <a:chOff x="0" y="0"/>
            <a:chExt cx="812800" cy="8128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0" name="Freeform 70"/>
          <p:cNvSpPr/>
          <p:nvPr/>
        </p:nvSpPr>
        <p:spPr>
          <a:xfrm>
            <a:off x="15119975" y="-156929"/>
            <a:ext cx="3404683" cy="3404683"/>
          </a:xfrm>
          <a:custGeom>
            <a:avLst/>
            <a:gdLst/>
            <a:ahLst/>
            <a:cxnLst/>
            <a:rect l="l" t="t" r="r" b="b"/>
            <a:pathLst>
              <a:path w="3404683" h="3404683">
                <a:moveTo>
                  <a:pt x="0" y="0"/>
                </a:moveTo>
                <a:lnTo>
                  <a:pt x="3404682" y="0"/>
                </a:lnTo>
                <a:lnTo>
                  <a:pt x="3404682" y="3404682"/>
                </a:lnTo>
                <a:lnTo>
                  <a:pt x="0" y="3404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1" name="Group 71"/>
          <p:cNvGrpSpPr/>
          <p:nvPr/>
        </p:nvGrpSpPr>
        <p:grpSpPr>
          <a:xfrm>
            <a:off x="-995929" y="264247"/>
            <a:ext cx="7226805" cy="1656121"/>
            <a:chOff x="0" y="0"/>
            <a:chExt cx="3380667" cy="774726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3380667" cy="774726"/>
            </a:xfrm>
            <a:custGeom>
              <a:avLst/>
              <a:gdLst/>
              <a:ahLst/>
              <a:cxnLst/>
              <a:rect l="l" t="t" r="r" b="b"/>
              <a:pathLst>
                <a:path w="3380667" h="774726">
                  <a:moveTo>
                    <a:pt x="203200" y="0"/>
                  </a:moveTo>
                  <a:lnTo>
                    <a:pt x="3380667" y="0"/>
                  </a:lnTo>
                  <a:lnTo>
                    <a:pt x="3177467" y="774726"/>
                  </a:lnTo>
                  <a:lnTo>
                    <a:pt x="0" y="77472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101600" y="-66675"/>
              <a:ext cx="3177467" cy="84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74" name="Freeform 74"/>
          <p:cNvSpPr/>
          <p:nvPr/>
        </p:nvSpPr>
        <p:spPr>
          <a:xfrm>
            <a:off x="219169" y="123819"/>
            <a:ext cx="5371316" cy="2031986"/>
          </a:xfrm>
          <a:custGeom>
            <a:avLst/>
            <a:gdLst/>
            <a:ahLst/>
            <a:cxnLst/>
            <a:rect l="l" t="t" r="r" b="b"/>
            <a:pathLst>
              <a:path w="5371316" h="2031986">
                <a:moveTo>
                  <a:pt x="0" y="0"/>
                </a:moveTo>
                <a:lnTo>
                  <a:pt x="5371316" y="0"/>
                </a:lnTo>
                <a:lnTo>
                  <a:pt x="5371316" y="2031986"/>
                </a:lnTo>
                <a:lnTo>
                  <a:pt x="0" y="2031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5381BFED-9AF8-34E0-85E1-318153A5BFD8}"/>
              </a:ext>
            </a:extLst>
          </p:cNvPr>
          <p:cNvSpPr txBox="1"/>
          <p:nvPr/>
        </p:nvSpPr>
        <p:spPr>
          <a:xfrm>
            <a:off x="1049040" y="2531584"/>
            <a:ext cx="716316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 dirty="0" err="1">
                <a:solidFill>
                  <a:srgbClr val="1C4662"/>
                </a:solidFill>
                <a:latin typeface="League Spartan"/>
              </a:rPr>
              <a:t>Referencias</a:t>
            </a:r>
            <a:endParaRPr lang="en-US" sz="5600" dirty="0">
              <a:solidFill>
                <a:srgbClr val="1C4662"/>
              </a:solidFill>
              <a:latin typeface="League Spartan"/>
            </a:endParaRPr>
          </a:p>
        </p:txBody>
      </p:sp>
      <p:sp>
        <p:nvSpPr>
          <p:cNvPr id="7" name="AutoShape 28">
            <a:extLst>
              <a:ext uri="{FF2B5EF4-FFF2-40B4-BE49-F238E27FC236}">
                <a16:creationId xmlns:a16="http://schemas.microsoft.com/office/drawing/2014/main" id="{1267F356-4844-B78E-D995-BAE01BA0B64D}"/>
              </a:ext>
            </a:extLst>
          </p:cNvPr>
          <p:cNvSpPr/>
          <p:nvPr/>
        </p:nvSpPr>
        <p:spPr>
          <a:xfrm>
            <a:off x="1049040" y="3564729"/>
            <a:ext cx="6492240" cy="0"/>
          </a:xfrm>
          <a:prstGeom prst="line">
            <a:avLst/>
          </a:prstGeom>
          <a:ln w="38100" cap="flat">
            <a:solidFill>
              <a:srgbClr val="2D6E8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DDE8446-5069-A44F-2E95-596FD6C381AD}"/>
              </a:ext>
            </a:extLst>
          </p:cNvPr>
          <p:cNvSpPr txBox="1"/>
          <p:nvPr/>
        </p:nvSpPr>
        <p:spPr>
          <a:xfrm>
            <a:off x="1049040" y="4121883"/>
            <a:ext cx="13487461" cy="1413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 dirty="0">
                <a:solidFill>
                  <a:srgbClr val="0B1320"/>
                </a:solidFill>
                <a:latin typeface="Helios Extended"/>
              </a:rPr>
              <a:t>Se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sugiere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presentar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los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resultados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obtenidos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durante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el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desarrollo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 del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proyecto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de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una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forma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sintetizada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apoyándose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 de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diagramas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imágenes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 </a:t>
            </a:r>
            <a:r>
              <a:rPr lang="en-US" sz="2400" dirty="0" err="1">
                <a:solidFill>
                  <a:srgbClr val="0B1320"/>
                </a:solidFill>
                <a:latin typeface="Helios Extended"/>
              </a:rPr>
              <a:t>tablas</a:t>
            </a:r>
            <a:r>
              <a:rPr lang="en-US" sz="2400" dirty="0">
                <a:solidFill>
                  <a:srgbClr val="0B1320"/>
                </a:solidFill>
                <a:latin typeface="Helios Extended"/>
              </a:rPr>
              <a:t>,</a:t>
            </a:r>
          </a:p>
          <a:p>
            <a:pPr algn="just">
              <a:lnSpc>
                <a:spcPts val="3840"/>
              </a:lnSpc>
            </a:pPr>
            <a:endParaRPr lang="en-US" sz="2400" dirty="0">
              <a:solidFill>
                <a:srgbClr val="0B1320"/>
              </a:solidFill>
              <a:latin typeface="Helios Extend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249767" y="6811203"/>
            <a:ext cx="2362142" cy="2352915"/>
            <a:chOff x="0" y="0"/>
            <a:chExt cx="6502400" cy="6477000"/>
          </a:xfrm>
        </p:grpSpPr>
        <p:sp>
          <p:nvSpPr>
            <p:cNvPr id="3" name="Freeform 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54206" t="-5913" r="-31031" b="-18052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782341" y="7786739"/>
            <a:ext cx="3270584" cy="459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35"/>
              </a:lnSpc>
              <a:spcBef>
                <a:spcPct val="0"/>
              </a:spcBef>
            </a:pPr>
            <a:r>
              <a:rPr lang="en-US" sz="2525" spc="-50" dirty="0">
                <a:solidFill>
                  <a:srgbClr val="145DA0"/>
                </a:solidFill>
                <a:latin typeface="Poppins Bold"/>
              </a:rPr>
              <a:t>Aaron Loeb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8167480" y="93260"/>
            <a:ext cx="1628814" cy="10287000"/>
            <a:chOff x="0" y="0"/>
            <a:chExt cx="2171752" cy="13716000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2171752" cy="13716000"/>
            </a:xfrm>
            <a:prstGeom prst="rect">
              <a:avLst/>
            </a:prstGeom>
            <a:solidFill>
              <a:srgbClr val="0D3166">
                <a:alpha val="55686"/>
              </a:srgbClr>
            </a:solidFill>
          </p:spPr>
        </p:sp>
      </p:grpSp>
      <p:grpSp>
        <p:nvGrpSpPr>
          <p:cNvPr id="15" name="Group 15"/>
          <p:cNvGrpSpPr/>
          <p:nvPr/>
        </p:nvGrpSpPr>
        <p:grpSpPr>
          <a:xfrm rot="3725405">
            <a:off x="10055412" y="-736380"/>
            <a:ext cx="12744203" cy="1055340"/>
            <a:chOff x="0" y="0"/>
            <a:chExt cx="3618333" cy="29963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8333" cy="299632"/>
            </a:xfrm>
            <a:custGeom>
              <a:avLst/>
              <a:gdLst/>
              <a:ahLst/>
              <a:cxnLst/>
              <a:rect l="l" t="t" r="r" b="b"/>
              <a:pathLst>
                <a:path w="3618333" h="299632">
                  <a:moveTo>
                    <a:pt x="3415133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3618333" y="299632"/>
                  </a:lnTo>
                  <a:lnTo>
                    <a:pt x="3415133" y="0"/>
                  </a:lnTo>
                  <a:close/>
                </a:path>
              </a:pathLst>
            </a:custGeom>
            <a:solidFill>
              <a:srgbClr val="2695D1">
                <a:alpha val="55686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3415133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3725405">
            <a:off x="12316830" y="-2268682"/>
            <a:ext cx="9469823" cy="1376976"/>
            <a:chOff x="0" y="0"/>
            <a:chExt cx="2060647" cy="29963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60647" cy="299632"/>
            </a:xfrm>
            <a:custGeom>
              <a:avLst/>
              <a:gdLst/>
              <a:ahLst/>
              <a:cxnLst/>
              <a:rect l="l" t="t" r="r" b="b"/>
              <a:pathLst>
                <a:path w="2060647" h="299632">
                  <a:moveTo>
                    <a:pt x="1857447" y="0"/>
                  </a:moveTo>
                  <a:lnTo>
                    <a:pt x="0" y="0"/>
                  </a:lnTo>
                  <a:lnTo>
                    <a:pt x="203200" y="299632"/>
                  </a:lnTo>
                  <a:lnTo>
                    <a:pt x="2060647" y="299632"/>
                  </a:lnTo>
                  <a:lnTo>
                    <a:pt x="1857447" y="0"/>
                  </a:lnTo>
                  <a:close/>
                </a:path>
              </a:pathLst>
            </a:custGeom>
            <a:solidFill>
              <a:srgbClr val="0D3166">
                <a:alpha val="55686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01600" y="-38100"/>
              <a:ext cx="1857447" cy="337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3721067">
            <a:off x="10936771" y="7386385"/>
            <a:ext cx="11160201" cy="1822253"/>
            <a:chOff x="0" y="0"/>
            <a:chExt cx="1803893" cy="29454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695D1">
                <a:alpha val="55686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3721067">
            <a:off x="12069684" y="8871819"/>
            <a:ext cx="11160201" cy="1822253"/>
            <a:chOff x="0" y="0"/>
            <a:chExt cx="1803893" cy="29454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03893" cy="294542"/>
            </a:xfrm>
            <a:custGeom>
              <a:avLst/>
              <a:gdLst/>
              <a:ahLst/>
              <a:cxnLst/>
              <a:rect l="l" t="t" r="r" b="b"/>
              <a:pathLst>
                <a:path w="1803893" h="294542">
                  <a:moveTo>
                    <a:pt x="203200" y="0"/>
                  </a:moveTo>
                  <a:lnTo>
                    <a:pt x="1803893" y="0"/>
                  </a:lnTo>
                  <a:lnTo>
                    <a:pt x="1600693" y="294542"/>
                  </a:lnTo>
                  <a:lnTo>
                    <a:pt x="0" y="2945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DBFE3">
                <a:alpha val="55686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01600" y="-38100"/>
              <a:ext cx="1600693" cy="332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7185482">
            <a:off x="13008000" y="7056614"/>
            <a:ext cx="12944638" cy="1580237"/>
            <a:chOff x="0" y="0"/>
            <a:chExt cx="2567663" cy="31345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567663" cy="313451"/>
            </a:xfrm>
            <a:custGeom>
              <a:avLst/>
              <a:gdLst/>
              <a:ahLst/>
              <a:cxnLst/>
              <a:rect l="l" t="t" r="r" b="b"/>
              <a:pathLst>
                <a:path w="2567663" h="313451">
                  <a:moveTo>
                    <a:pt x="2364463" y="0"/>
                  </a:moveTo>
                  <a:lnTo>
                    <a:pt x="0" y="0"/>
                  </a:lnTo>
                  <a:lnTo>
                    <a:pt x="203200" y="313451"/>
                  </a:lnTo>
                  <a:lnTo>
                    <a:pt x="2567663" y="313451"/>
                  </a:lnTo>
                  <a:lnTo>
                    <a:pt x="2364463" y="0"/>
                  </a:lnTo>
                  <a:close/>
                </a:path>
              </a:pathLst>
            </a:custGeom>
            <a:solidFill>
              <a:srgbClr val="0D3166">
                <a:alpha val="55686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38100"/>
              <a:ext cx="2364463" cy="35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 rot="3756163" flipH="1">
            <a:off x="16057221" y="1344346"/>
            <a:ext cx="3375829" cy="329143"/>
          </a:xfrm>
          <a:custGeom>
            <a:avLst/>
            <a:gdLst/>
            <a:ahLst/>
            <a:cxnLst/>
            <a:rect l="l" t="t" r="r" b="b"/>
            <a:pathLst>
              <a:path w="3375829" h="329143">
                <a:moveTo>
                  <a:pt x="3375829" y="0"/>
                </a:moveTo>
                <a:lnTo>
                  <a:pt x="0" y="0"/>
                </a:lnTo>
                <a:lnTo>
                  <a:pt x="0" y="329143"/>
                </a:lnTo>
                <a:lnTo>
                  <a:pt x="3375829" y="329143"/>
                </a:lnTo>
                <a:lnTo>
                  <a:pt x="3375829" y="0"/>
                </a:lnTo>
                <a:close/>
              </a:path>
            </a:pathLst>
          </a:custGeom>
          <a:blipFill>
            <a:blip r:embed="rId3">
              <a:alphaModFix amt="56000"/>
            </a:blip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0" y="9530041"/>
            <a:ext cx="5889088" cy="756959"/>
            <a:chOff x="0" y="0"/>
            <a:chExt cx="1551036" cy="199364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1C3F60"/>
            </a:solidFill>
            <a:ln cap="sq">
              <a:noFill/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8789344" y="6811203"/>
            <a:ext cx="2362142" cy="2352915"/>
            <a:chOff x="0" y="0"/>
            <a:chExt cx="6502400" cy="6477000"/>
          </a:xfrm>
        </p:grpSpPr>
        <p:sp>
          <p:nvSpPr>
            <p:cNvPr id="35" name="Freeform 35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54206" t="-5913" r="-31031" b="-18052"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11510758" y="7806156"/>
            <a:ext cx="3270584" cy="459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35"/>
              </a:lnSpc>
              <a:spcBef>
                <a:spcPct val="0"/>
              </a:spcBef>
            </a:pPr>
            <a:r>
              <a:rPr lang="en-US" sz="2525" spc="-50" dirty="0">
                <a:solidFill>
                  <a:srgbClr val="145DA0"/>
                </a:solidFill>
                <a:latin typeface="Poppins Bold"/>
              </a:rPr>
              <a:t>Aaron Loeb</a:t>
            </a:r>
          </a:p>
        </p:txBody>
      </p:sp>
      <p:grpSp>
        <p:nvGrpSpPr>
          <p:cNvPr id="45" name="Group 45"/>
          <p:cNvGrpSpPr>
            <a:grpSpLocks noChangeAspect="1"/>
          </p:cNvGrpSpPr>
          <p:nvPr/>
        </p:nvGrpSpPr>
        <p:grpSpPr>
          <a:xfrm>
            <a:off x="2249767" y="2777576"/>
            <a:ext cx="2362142" cy="2352915"/>
            <a:chOff x="0" y="0"/>
            <a:chExt cx="6502400" cy="6477000"/>
          </a:xfrm>
        </p:grpSpPr>
        <p:sp>
          <p:nvSpPr>
            <p:cNvPr id="46" name="Freeform 4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54206" t="-5913" r="-31031" b="-18052"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sp>
        <p:nvSpPr>
          <p:cNvPr id="51" name="TextBox 51"/>
          <p:cNvSpPr txBox="1"/>
          <p:nvPr/>
        </p:nvSpPr>
        <p:spPr>
          <a:xfrm>
            <a:off x="4840615" y="3797003"/>
            <a:ext cx="3270584" cy="459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35"/>
              </a:lnSpc>
              <a:spcBef>
                <a:spcPct val="0"/>
              </a:spcBef>
            </a:pPr>
            <a:r>
              <a:rPr lang="en-US" sz="2525" spc="-50" dirty="0">
                <a:solidFill>
                  <a:srgbClr val="145DA0"/>
                </a:solidFill>
                <a:latin typeface="Poppins Bold"/>
              </a:rPr>
              <a:t>Aaron Loeb</a:t>
            </a:r>
          </a:p>
        </p:txBody>
      </p: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8789344" y="2777576"/>
            <a:ext cx="2362142" cy="2352915"/>
            <a:chOff x="0" y="0"/>
            <a:chExt cx="6502400" cy="6477000"/>
          </a:xfrm>
        </p:grpSpPr>
        <p:sp>
          <p:nvSpPr>
            <p:cNvPr id="57" name="Freeform 5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54206" t="-5913" r="-31031" b="-18052"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sp>
        <p:nvSpPr>
          <p:cNvPr id="62" name="TextBox 62"/>
          <p:cNvSpPr txBox="1"/>
          <p:nvPr/>
        </p:nvSpPr>
        <p:spPr>
          <a:xfrm>
            <a:off x="11414466" y="3725183"/>
            <a:ext cx="3270584" cy="459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35"/>
              </a:lnSpc>
              <a:spcBef>
                <a:spcPct val="0"/>
              </a:spcBef>
            </a:pPr>
            <a:r>
              <a:rPr lang="en-US" sz="2525" spc="-50" dirty="0">
                <a:solidFill>
                  <a:srgbClr val="145DA0"/>
                </a:solidFill>
                <a:latin typeface="Poppins Bold"/>
              </a:rPr>
              <a:t>Aaron Loeb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15417574" y="123819"/>
            <a:ext cx="2740575" cy="2740575"/>
            <a:chOff x="0" y="0"/>
            <a:chExt cx="812800" cy="8128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0" name="Freeform 70"/>
          <p:cNvSpPr/>
          <p:nvPr/>
        </p:nvSpPr>
        <p:spPr>
          <a:xfrm>
            <a:off x="15119975" y="-156929"/>
            <a:ext cx="3404683" cy="3404683"/>
          </a:xfrm>
          <a:custGeom>
            <a:avLst/>
            <a:gdLst/>
            <a:ahLst/>
            <a:cxnLst/>
            <a:rect l="l" t="t" r="r" b="b"/>
            <a:pathLst>
              <a:path w="3404683" h="3404683">
                <a:moveTo>
                  <a:pt x="0" y="0"/>
                </a:moveTo>
                <a:lnTo>
                  <a:pt x="3404682" y="0"/>
                </a:lnTo>
                <a:lnTo>
                  <a:pt x="3404682" y="3404682"/>
                </a:lnTo>
                <a:lnTo>
                  <a:pt x="0" y="3404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71" name="Group 71"/>
          <p:cNvGrpSpPr/>
          <p:nvPr/>
        </p:nvGrpSpPr>
        <p:grpSpPr>
          <a:xfrm>
            <a:off x="-995929" y="264247"/>
            <a:ext cx="7226805" cy="1656121"/>
            <a:chOff x="0" y="0"/>
            <a:chExt cx="3380667" cy="774726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3380667" cy="774726"/>
            </a:xfrm>
            <a:custGeom>
              <a:avLst/>
              <a:gdLst/>
              <a:ahLst/>
              <a:cxnLst/>
              <a:rect l="l" t="t" r="r" b="b"/>
              <a:pathLst>
                <a:path w="3380667" h="774726">
                  <a:moveTo>
                    <a:pt x="203200" y="0"/>
                  </a:moveTo>
                  <a:lnTo>
                    <a:pt x="3380667" y="0"/>
                  </a:lnTo>
                  <a:lnTo>
                    <a:pt x="3177467" y="774726"/>
                  </a:lnTo>
                  <a:lnTo>
                    <a:pt x="0" y="77472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101600" y="-66675"/>
              <a:ext cx="3177467" cy="84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74" name="Freeform 74"/>
          <p:cNvSpPr/>
          <p:nvPr/>
        </p:nvSpPr>
        <p:spPr>
          <a:xfrm>
            <a:off x="219169" y="123819"/>
            <a:ext cx="5371316" cy="2031986"/>
          </a:xfrm>
          <a:custGeom>
            <a:avLst/>
            <a:gdLst/>
            <a:ahLst/>
            <a:cxnLst/>
            <a:rect l="l" t="t" r="r" b="b"/>
            <a:pathLst>
              <a:path w="5371316" h="2031986">
                <a:moveTo>
                  <a:pt x="0" y="0"/>
                </a:moveTo>
                <a:lnTo>
                  <a:pt x="5371316" y="0"/>
                </a:lnTo>
                <a:lnTo>
                  <a:pt x="5371316" y="2031986"/>
                </a:lnTo>
                <a:lnTo>
                  <a:pt x="0" y="20319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F5A91829-24D0-B99B-E460-43C02FBB8B94}"/>
              </a:ext>
            </a:extLst>
          </p:cNvPr>
          <p:cNvSpPr txBox="1"/>
          <p:nvPr/>
        </p:nvSpPr>
        <p:spPr>
          <a:xfrm>
            <a:off x="7397427" y="1136109"/>
            <a:ext cx="716316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 dirty="0" err="1">
                <a:solidFill>
                  <a:srgbClr val="1C4662"/>
                </a:solidFill>
                <a:latin typeface="League Spartan"/>
              </a:rPr>
              <a:t>Integrantes</a:t>
            </a:r>
            <a:endParaRPr lang="en-US" sz="5600" dirty="0">
              <a:solidFill>
                <a:srgbClr val="1C4662"/>
              </a:solidFill>
              <a:latin typeface="League Spartan"/>
            </a:endParaRPr>
          </a:p>
        </p:txBody>
      </p:sp>
      <p:sp>
        <p:nvSpPr>
          <p:cNvPr id="6" name="AutoShape 28">
            <a:extLst>
              <a:ext uri="{FF2B5EF4-FFF2-40B4-BE49-F238E27FC236}">
                <a16:creationId xmlns:a16="http://schemas.microsoft.com/office/drawing/2014/main" id="{1B630622-5B81-72E4-8FE1-B8DD694CB81C}"/>
              </a:ext>
            </a:extLst>
          </p:cNvPr>
          <p:cNvSpPr/>
          <p:nvPr/>
        </p:nvSpPr>
        <p:spPr>
          <a:xfrm>
            <a:off x="7397427" y="2169254"/>
            <a:ext cx="6492240" cy="0"/>
          </a:xfrm>
          <a:prstGeom prst="line">
            <a:avLst/>
          </a:prstGeom>
          <a:ln w="38100" cap="flat">
            <a:solidFill>
              <a:srgbClr val="2D6E8C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098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351</Words>
  <Application>Microsoft Macintosh PowerPoint</Application>
  <PresentationFormat>Personalizado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Calibri</vt:lpstr>
      <vt:lpstr>Montserrat Classic</vt:lpstr>
      <vt:lpstr>Poppins Bold</vt:lpstr>
      <vt:lpstr>Helios Extended</vt:lpstr>
      <vt:lpstr>Arial</vt:lpstr>
      <vt:lpstr>League Spartan</vt:lpstr>
      <vt:lpstr>Montserrat Classic Bold</vt:lpstr>
      <vt:lpstr>Poppins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Plantilla- Presentación</dc:title>
  <cp:lastModifiedBy>Microsoft Office User</cp:lastModifiedBy>
  <cp:revision>9</cp:revision>
  <dcterms:created xsi:type="dcterms:W3CDTF">2006-08-16T00:00:00Z</dcterms:created>
  <dcterms:modified xsi:type="dcterms:W3CDTF">2024-11-13T14:05:17Z</dcterms:modified>
  <dc:identifier>DAGEqbmZSl0</dc:identifier>
</cp:coreProperties>
</file>