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506B9F-7D51-441A-83D6-50A3B09F61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RFM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5989DBB-8AF4-44A3-AF16-1BA56E64413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06/09/2024 2:19:25 pm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 Donor Dashboard" id="2" name="slide2">
            <a:extLst>
              <a:ext uri="{FF2B5EF4-FFF2-40B4-BE49-F238E27FC236}">
                <a16:creationId xmlns:a16="http://schemas.microsoft.com/office/drawing/2014/main" id="{7F6BFED0-8F51-4AD6-AB49-D86814403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2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2024-09-06T18:19:26Z</dcterms:created>
  <dcterms:modified xsi:type="dcterms:W3CDTF">2024-09-06T18:19:26Z</dcterms:modified>
</cp:coreProperties>
</file>