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7FD127-D6C1-4E67-989A-3AA369E5AF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RFM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A22031-C971-4DDC-9D5F-5C6C89EE73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03/10/2024 7:51:22 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9BCE07A4-DD4F-41DC-A711-6B99060CC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70920961-FBED-4ED1-A997-52DDC39A56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BED27871-BFD0-466B-83EF-E0D2E290AF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2024-10-03T23:51:23Z</dcterms:created>
  <dcterms:modified xsi:type="dcterms:W3CDTF">2024-10-03T23:51:23Z</dcterms:modified>
</cp:coreProperties>
</file>