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93EB12-FED7-4618-916E-85A0006A07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D452F2-39D0-41D7-8BDE-92C9FFB8E8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11/12/2021 4:00:51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wned Users vs Rating Average" id="2" name="slide2">
            <a:extLst>
              <a:ext uri="{FF2B5EF4-FFF2-40B4-BE49-F238E27FC236}">
                <a16:creationId xmlns:a16="http://schemas.microsoft.com/office/drawing/2014/main" id="{116A4D7F-7A97-4FF9-897F-FCDCCEAC4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89" y="0"/>
            <a:ext cx="763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-Max players vs Complexity Avg" id="3" name="slide3">
            <a:extLst>
              <a:ext uri="{FF2B5EF4-FFF2-40B4-BE49-F238E27FC236}">
                <a16:creationId xmlns:a16="http://schemas.microsoft.com/office/drawing/2014/main" id="{68A4B455-E628-4110-962F-CBC5DF629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78" y="0"/>
            <a:ext cx="1176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 vs Rating Avg" id="4" name="slide4">
            <a:extLst>
              <a:ext uri="{FF2B5EF4-FFF2-40B4-BE49-F238E27FC236}">
                <a16:creationId xmlns:a16="http://schemas.microsoft.com/office/drawing/2014/main" id="{C97B90D3-2488-4BA0-9030-0C5A5A31A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89" y="0"/>
            <a:ext cx="763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62D9A90-EBD2-4E89-B833-E2965DCE7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78" y="0"/>
            <a:ext cx="1176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 vs complexity avg" id="6" name="slide6">
            <a:extLst>
              <a:ext uri="{FF2B5EF4-FFF2-40B4-BE49-F238E27FC236}">
                <a16:creationId xmlns:a16="http://schemas.microsoft.com/office/drawing/2014/main" id="{42D0C6BA-BEF9-4C60-897E-B7290CB982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861" y="0"/>
            <a:ext cx="1240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2021-11-13T00:00:53Z</dcterms:created>
  <dcterms:modified xsi:type="dcterms:W3CDTF">2021-11-13T00:00:53Z</dcterms:modified>
</cp:coreProperties>
</file>