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4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5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527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7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5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6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5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FFDC85-3335-47F3-B92A-E3EA6E7AF900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2030-1F56-470E-A988-EB100FAC9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0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rike.com/project-management-guide/faq/what-is-pmbok-in-project-manageme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Communication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Aleena Aftab (F2019065227)</a:t>
            </a:r>
          </a:p>
          <a:p>
            <a:r>
              <a:rPr lang="en-US" dirty="0" smtClean="0"/>
              <a:t>Bilal Tariq (F2019065106)</a:t>
            </a:r>
          </a:p>
          <a:p>
            <a:r>
              <a:rPr lang="en-US" dirty="0" smtClean="0"/>
              <a:t>Rana </a:t>
            </a:r>
            <a:r>
              <a:rPr lang="en-US" dirty="0" err="1" smtClean="0"/>
              <a:t>zain</a:t>
            </a:r>
            <a:r>
              <a:rPr lang="en-US" dirty="0" smtClean="0"/>
              <a:t> wakeel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9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84" y="2116647"/>
            <a:ext cx="5611008" cy="4067743"/>
          </a:xfrm>
        </p:spPr>
      </p:pic>
    </p:spTree>
    <p:extLst>
      <p:ext uri="{BB962C8B-B14F-4D97-AF65-F5344CB8AC3E}">
        <p14:creationId xmlns:p14="http://schemas.microsoft.com/office/powerpoint/2010/main" val="274073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Project communication system is a collection of processes that help </a:t>
            </a:r>
          </a:p>
          <a:p>
            <a:r>
              <a:rPr lang="en-US" dirty="0" smtClean="0"/>
              <a:t>To make sure right messages ,sent and received and understood by the right people .</a:t>
            </a:r>
            <a:r>
              <a:rPr lang="en-US" dirty="0"/>
              <a:t> Project communication management is one of the 10 key knowledge areas in the </a:t>
            </a:r>
            <a:r>
              <a:rPr lang="en-US" dirty="0">
                <a:hlinkClick r:id="rId2"/>
              </a:rPr>
              <a:t>PMBOK</a:t>
            </a:r>
            <a:r>
              <a:rPr lang="en-US" dirty="0"/>
              <a:t> (Project Management Book of Knowledge). The processes included in this area have changed over the years but, in the current version, there are three primary project communication management processes.</a:t>
            </a:r>
          </a:p>
          <a:p>
            <a:r>
              <a:rPr lang="en-US" dirty="0"/>
              <a:t>These are:</a:t>
            </a:r>
          </a:p>
          <a:p>
            <a:r>
              <a:rPr lang="en-US" dirty="0"/>
              <a:t>Plan communications management</a:t>
            </a:r>
          </a:p>
          <a:p>
            <a:r>
              <a:rPr lang="en-US" dirty="0"/>
              <a:t>Manage communications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4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Communication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process of developing an approach and plan for all project-based communication activities based on the information needs of each stakeholder, available resources in the organization, and the needs of a </a:t>
            </a:r>
            <a:r>
              <a:rPr lang="en-US" dirty="0" smtClean="0"/>
              <a:t>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9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Communications: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Communications management is a way to particular type of organizational learning </a:t>
            </a:r>
            <a:r>
              <a:rPr lang="en-US" dirty="0" smtClean="0"/>
              <a:t>and one </a:t>
            </a:r>
            <a:r>
              <a:rPr lang="en-US" dirty="0"/>
              <a:t>of the most significant and complicated factors of project management. The aim </a:t>
            </a:r>
            <a:r>
              <a:rPr lang="en-US" dirty="0" err="1"/>
              <a:t>isto</a:t>
            </a:r>
            <a:r>
              <a:rPr lang="en-US" dirty="0"/>
              <a:t> build trust and shared work values, which are affected by a selection of </a:t>
            </a:r>
            <a:r>
              <a:rPr lang="en-US" dirty="0" smtClean="0"/>
              <a:t>elements including </a:t>
            </a:r>
            <a:r>
              <a:rPr lang="en-US" dirty="0"/>
              <a:t>cultural differences, trust, stakeholders, monitoring, analysis, planning and </a:t>
            </a:r>
            <a:r>
              <a:rPr lang="en-US" dirty="0" smtClean="0"/>
              <a:t>improvement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2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communication management during Covid-19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COVID-19 </a:t>
            </a:r>
            <a:r>
              <a:rPr lang="en-US" dirty="0"/>
              <a:t>have caused unexpected challenges to communication management and </a:t>
            </a:r>
            <a:r>
              <a:rPr lang="en-US" dirty="0" smtClean="0"/>
              <a:t>companies </a:t>
            </a:r>
            <a:r>
              <a:rPr lang="en-US" dirty="0"/>
              <a:t>have been forced to learn new ways to communicate. Communication </a:t>
            </a:r>
            <a:r>
              <a:rPr lang="en-US" dirty="0" smtClean="0"/>
              <a:t>evaluations </a:t>
            </a:r>
            <a:r>
              <a:rPr lang="en-US" dirty="0"/>
              <a:t>and interventions on COVID-19 based on the current scientific data, are </a:t>
            </a:r>
            <a:r>
              <a:rPr lang="en-US" dirty="0" smtClean="0"/>
              <a:t>organized with </a:t>
            </a:r>
            <a:r>
              <a:rPr lang="en-US" dirty="0"/>
              <a:t>the responsible committees and external experts to ensure the trust and faith </a:t>
            </a:r>
            <a:r>
              <a:rPr lang="en-US" dirty="0" smtClean="0"/>
              <a:t>of stakeholders </a:t>
            </a:r>
            <a:r>
              <a:rPr lang="en-US" dirty="0"/>
              <a:t>through active and authentic communication rooted in sympathy, </a:t>
            </a:r>
            <a:r>
              <a:rPr lang="en-US" dirty="0" smtClean="0"/>
              <a:t>preventing </a:t>
            </a:r>
            <a:r>
              <a:rPr lang="en-US" dirty="0"/>
              <a:t>excessively dramatic language or signs of fear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0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Communication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Controlling communications is the process of </a:t>
            </a:r>
            <a:r>
              <a:rPr lang="en-US" dirty="0" smtClean="0"/>
              <a:t>repeated monitoring </a:t>
            </a:r>
            <a:r>
              <a:rPr lang="en-US" dirty="0"/>
              <a:t>and controlling of </a:t>
            </a:r>
            <a:r>
              <a:rPr lang="en-US" dirty="0" smtClean="0"/>
              <a:t>al communications </a:t>
            </a:r>
            <a:r>
              <a:rPr lang="en-US" dirty="0"/>
              <a:t>within a project. The inputs are shaped largely by the </a:t>
            </a:r>
            <a:r>
              <a:rPr lang="en-US" dirty="0" smtClean="0"/>
              <a:t>communications management </a:t>
            </a:r>
            <a:r>
              <a:rPr lang="en-US" dirty="0"/>
              <a:t>plan and include project management plan documents, issue logs, </a:t>
            </a:r>
            <a:r>
              <a:rPr lang="en-US" dirty="0" smtClean="0"/>
              <a:t>work performance </a:t>
            </a:r>
            <a:r>
              <a:rPr lang="en-US" dirty="0"/>
              <a:t>data, and the organization's process assets. As progress continues through-out the project, adjustments will need to be made to the communications plan to </a:t>
            </a:r>
            <a:r>
              <a:rPr lang="en-US" dirty="0" err="1"/>
              <a:t>ensurehealthy</a:t>
            </a:r>
            <a:r>
              <a:rPr lang="en-US" dirty="0"/>
              <a:t> communications are promoted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2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Communications in Global Settings.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control communications process is managed by the project communication plan </a:t>
            </a:r>
            <a:r>
              <a:rPr lang="en-US" dirty="0" err="1"/>
              <a:t>butthe</a:t>
            </a:r>
            <a:r>
              <a:rPr lang="en-US" dirty="0"/>
              <a:t> communication plan will not identify each possible issue that might arise from </a:t>
            </a:r>
            <a:r>
              <a:rPr lang="en-US" dirty="0" smtClean="0"/>
              <a:t>communications </a:t>
            </a:r>
            <a:r>
              <a:rPr lang="en-US" dirty="0"/>
              <a:t>in this setting. Therefore, monitoring this process is critical for </a:t>
            </a:r>
            <a:r>
              <a:rPr lang="en-US" dirty="0" smtClean="0"/>
              <a:t>identifying the </a:t>
            </a:r>
            <a:r>
              <a:rPr lang="en-US" dirty="0"/>
              <a:t>issues and the changes enacted before the issue 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4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the project and research method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case company is a multi-national, multi-business corporation that operates in </a:t>
            </a:r>
            <a:r>
              <a:rPr lang="en-US" dirty="0" smtClean="0"/>
              <a:t>the field </a:t>
            </a:r>
            <a:r>
              <a:rPr lang="en-US" dirty="0"/>
              <a:t>of forest-based </a:t>
            </a:r>
            <a:r>
              <a:rPr lang="en-US" dirty="0" smtClean="0"/>
              <a:t>bio industry. </a:t>
            </a:r>
            <a:r>
              <a:rPr lang="en-US" dirty="0"/>
              <a:t>Its headquarters is in Helsinki and the main </a:t>
            </a:r>
            <a:r>
              <a:rPr lang="en-US" dirty="0" smtClean="0"/>
              <a:t>language of </a:t>
            </a:r>
            <a:r>
              <a:rPr lang="en-US" dirty="0"/>
              <a:t>the corporation is English. The company has business in almost every continent – </a:t>
            </a:r>
            <a:r>
              <a:rPr lang="en-US" dirty="0" smtClean="0"/>
              <a:t>only excluding </a:t>
            </a:r>
            <a:r>
              <a:rPr lang="en-US" dirty="0"/>
              <a:t>Antarctica</a:t>
            </a:r>
            <a:r>
              <a:rPr lang="en-US" dirty="0" smtClean="0"/>
              <a:t>.</a:t>
            </a:r>
            <a:r>
              <a:rPr lang="en-US" dirty="0"/>
              <a:t>  The interviewed person works as a project </a:t>
            </a:r>
            <a:r>
              <a:rPr lang="en-US" dirty="0" smtClean="0"/>
              <a:t>manage rat </a:t>
            </a:r>
            <a:r>
              <a:rPr lang="en-US" dirty="0"/>
              <a:t>the headquarters within Stakeholder Relations that takes care of the </a:t>
            </a:r>
            <a:r>
              <a:rPr lang="en-US" dirty="0" smtClean="0"/>
              <a:t>corporation's stakeholders, </a:t>
            </a:r>
            <a:r>
              <a:rPr lang="en-US" dirty="0"/>
              <a:t>company brand, and communications. They operate integrated with all </a:t>
            </a:r>
            <a:r>
              <a:rPr lang="en-US" dirty="0" smtClean="0"/>
              <a:t>the businesses </a:t>
            </a:r>
            <a:r>
              <a:rPr lang="en-US" dirty="0"/>
              <a:t>supporting their needs.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/>
              <a:t> </a:t>
            </a:r>
          </a:p>
          <a:p>
            <a:r>
              <a:rPr lang="en-US" b="1" dirty="0"/>
              <a:t>The interviewee wished to stay anonymous as </a:t>
            </a:r>
            <a:r>
              <a:rPr lang="en-US" b="1" dirty="0" smtClean="0"/>
              <a:t>he wished </a:t>
            </a:r>
            <a:r>
              <a:rPr lang="en-US" b="1" dirty="0"/>
              <a:t>the company name to be kept off from public but agreed that we can share </a:t>
            </a:r>
            <a:r>
              <a:rPr lang="en-US" b="1" dirty="0" smtClean="0"/>
              <a:t>into </a:t>
            </a:r>
            <a:r>
              <a:rPr lang="en-US" b="1" dirty="0"/>
              <a:t>the course instructors</a:t>
            </a:r>
            <a:r>
              <a:rPr lang="en-US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9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Contributions of this paper were to find relevant information for the theoretical </a:t>
            </a:r>
            <a:r>
              <a:rPr lang="en-US" dirty="0" err="1"/>
              <a:t>partfrom</a:t>
            </a:r>
            <a:r>
              <a:rPr lang="en-US" dirty="0"/>
              <a:t> different academic sources and conduct an interview which could help to get </a:t>
            </a:r>
            <a:r>
              <a:rPr lang="en-US" dirty="0" smtClean="0"/>
              <a:t>a  better </a:t>
            </a:r>
            <a:r>
              <a:rPr lang="en-US" dirty="0"/>
              <a:t>understanding through a practical perspective of the topic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734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183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Communication system </vt:lpstr>
      <vt:lpstr>INTRODUCTION :</vt:lpstr>
      <vt:lpstr>Plan Communication Management:</vt:lpstr>
      <vt:lpstr>Manage Communications:</vt:lpstr>
      <vt:lpstr>Effective communication management during Covid-19</vt:lpstr>
      <vt:lpstr>Control Communication :</vt:lpstr>
      <vt:lpstr>Control Communications in Global Settings.</vt:lpstr>
      <vt:lpstr>Background of the project and research method 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Communication system</dc:title>
  <dc:creator>aleena aftab</dc:creator>
  <cp:lastModifiedBy>aleena aftab</cp:lastModifiedBy>
  <cp:revision>7</cp:revision>
  <dcterms:created xsi:type="dcterms:W3CDTF">2023-01-15T06:17:37Z</dcterms:created>
  <dcterms:modified xsi:type="dcterms:W3CDTF">2023-01-15T07:13:22Z</dcterms:modified>
</cp:coreProperties>
</file>