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4" r:id="rId2"/>
    <p:sldId id="263" r:id="rId3"/>
    <p:sldId id="259" r:id="rId4"/>
    <p:sldId id="260" r:id="rId5"/>
    <p:sldId id="267" r:id="rId6"/>
    <p:sldId id="266" r:id="rId7"/>
    <p:sldId id="265"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210216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80ABA0-1006-44FD-8565-E833AA2305FC}"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422680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27832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002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3660277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834505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167769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47000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96516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332338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229280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0ABA0-1006-44FD-8565-E833AA2305FC}"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315237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0ABA0-1006-44FD-8565-E833AA2305FC}" type="datetimeFigureOut">
              <a:rPr lang="en-US" smtClean="0"/>
              <a:t>10/22/2022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11877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252345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227932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80ABA0-1006-44FD-8565-E833AA2305FC}" type="datetimeFigureOut">
              <a:rPr lang="en-US" smtClean="0"/>
              <a:t>10/22/2022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195179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80ABA0-1006-44FD-8565-E833AA2305FC}" type="datetimeFigureOut">
              <a:rPr lang="en-US" smtClean="0"/>
              <a:t>10/22/2022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D6849-1EBF-41D7-AAAF-A9F64A41E5A0}" type="slidenum">
              <a:rPr lang="en-US" smtClean="0"/>
              <a:t>‹#›</a:t>
            </a:fld>
            <a:endParaRPr lang="en-US"/>
          </a:p>
        </p:txBody>
      </p:sp>
    </p:spTree>
    <p:extLst>
      <p:ext uri="{BB962C8B-B14F-4D97-AF65-F5344CB8AC3E}">
        <p14:creationId xmlns:p14="http://schemas.microsoft.com/office/powerpoint/2010/main" val="344712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80ABA0-1006-44FD-8565-E833AA2305FC}" type="datetimeFigureOut">
              <a:rPr lang="en-US" smtClean="0"/>
              <a:t>10/22/2022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5D6849-1EBF-41D7-AAAF-A9F64A41E5A0}" type="slidenum">
              <a:rPr lang="en-US" smtClean="0"/>
              <a:t>‹#›</a:t>
            </a:fld>
            <a:endParaRPr lang="en-US"/>
          </a:p>
        </p:txBody>
      </p:sp>
    </p:spTree>
    <p:extLst>
      <p:ext uri="{BB962C8B-B14F-4D97-AF65-F5344CB8AC3E}">
        <p14:creationId xmlns:p14="http://schemas.microsoft.com/office/powerpoint/2010/main" val="139254740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74" y="374340"/>
            <a:ext cx="9404723" cy="5321065"/>
          </a:xfrm>
        </p:spPr>
        <p:txBody>
          <a:bodyPr>
            <a:normAutofit fontScale="90000"/>
          </a:bodyPr>
          <a:lstStyle/>
          <a:p>
            <a:r>
              <a:rPr lang="en-US" dirty="0"/>
              <a:t> </a:t>
            </a:r>
            <a:r>
              <a:rPr lang="en-US" dirty="0" smtClean="0"/>
              <a:t/>
            </a:r>
            <a:br>
              <a:rPr lang="en-US" dirty="0" smtClean="0"/>
            </a:br>
            <a:r>
              <a:rPr lang="en-US" dirty="0" smtClean="0"/>
              <a:t>Project Title:</a:t>
            </a:r>
            <a:r>
              <a:rPr lang="en-US" dirty="0"/>
              <a:t/>
            </a:r>
            <a:br>
              <a:rPr lang="en-US" dirty="0"/>
            </a:br>
            <a:r>
              <a:rPr lang="en-US" sz="6000" dirty="0" smtClean="0"/>
              <a:t>TRAVELER </a:t>
            </a:r>
            <a:r>
              <a:rPr lang="en-US" sz="6000" dirty="0" smtClean="0"/>
              <a:t>ASSISTANT</a:t>
            </a:r>
            <a:br>
              <a:rPr lang="en-US" sz="6000" dirty="0" smtClean="0"/>
            </a:br>
            <a:r>
              <a:rPr lang="en-US" sz="6000" dirty="0"/>
              <a:t/>
            </a:r>
            <a:br>
              <a:rPr lang="en-US" sz="6000" dirty="0"/>
            </a:br>
            <a:r>
              <a:rPr lang="en-US" sz="4000" dirty="0" smtClean="0"/>
              <a:t>UNIVERSITY OF MANAGEMENT AND TECHNOLOGY</a:t>
            </a:r>
            <a:r>
              <a:rPr lang="en-US" sz="6000" dirty="0" smtClean="0"/>
              <a:t/>
            </a:r>
            <a:br>
              <a:rPr lang="en-US" sz="6000" dirty="0" smtClean="0"/>
            </a:br>
            <a:r>
              <a:rPr lang="en-US" sz="6000" dirty="0"/>
              <a:t/>
            </a:r>
            <a:br>
              <a:rPr lang="en-US" sz="6000" dirty="0"/>
            </a:br>
            <a:endParaRPr lang="en-US" dirty="0"/>
          </a:p>
        </p:txBody>
      </p:sp>
    </p:spTree>
    <p:extLst>
      <p:ext uri="{BB962C8B-B14F-4D97-AF65-F5344CB8AC3E}">
        <p14:creationId xmlns:p14="http://schemas.microsoft.com/office/powerpoint/2010/main" val="224559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530071"/>
          </a:xfrm>
        </p:spPr>
        <p:txBody>
          <a:bodyPr/>
          <a:lstStyle/>
          <a:p>
            <a:r>
              <a:rPr lang="en-US" dirty="0" smtClean="0"/>
              <a:t>Advisor : </a:t>
            </a:r>
            <a:br>
              <a:rPr lang="en-US" dirty="0" smtClean="0"/>
            </a:br>
            <a:r>
              <a:rPr lang="en-US" dirty="0" err="1" smtClean="0"/>
              <a:t>Dr</a:t>
            </a:r>
            <a:r>
              <a:rPr lang="en-US" dirty="0" smtClean="0"/>
              <a:t>, </a:t>
            </a:r>
            <a:r>
              <a:rPr lang="en-US" dirty="0" err="1" smtClean="0"/>
              <a:t>Amjad</a:t>
            </a:r>
            <a:r>
              <a:rPr lang="en-US" dirty="0" smtClean="0"/>
              <a:t> </a:t>
            </a:r>
            <a:r>
              <a:rPr lang="en-US" dirty="0" err="1" smtClean="0"/>
              <a:t>H.Zahid</a:t>
            </a:r>
            <a:r>
              <a:rPr lang="en-US" dirty="0" smtClean="0"/>
              <a:t/>
            </a:r>
            <a:br>
              <a:rPr lang="en-US" dirty="0" smtClean="0"/>
            </a:br>
            <a:r>
              <a:rPr lang="en-US" dirty="0" smtClean="0"/>
              <a:t/>
            </a:r>
            <a:br>
              <a:rPr lang="en-US" dirty="0" smtClean="0"/>
            </a:br>
            <a:r>
              <a:rPr lang="en-US" dirty="0" smtClean="0"/>
              <a:t>Group Member:</a:t>
            </a:r>
            <a:br>
              <a:rPr lang="en-US" dirty="0" smtClean="0"/>
            </a:br>
            <a:r>
              <a:rPr lang="en-US" sz="4000" dirty="0" smtClean="0"/>
              <a:t>Aleena </a:t>
            </a:r>
            <a:r>
              <a:rPr lang="en-US" sz="4000" dirty="0" err="1"/>
              <a:t>Aftab</a:t>
            </a:r>
            <a:r>
              <a:rPr lang="en-US" sz="4000" dirty="0"/>
              <a:t>            F2019065227</a:t>
            </a:r>
            <a:br>
              <a:rPr lang="en-US" sz="4000" dirty="0"/>
            </a:br>
            <a:r>
              <a:rPr lang="en-US" sz="4000" dirty="0" smtClean="0"/>
              <a:t>EHSAN </a:t>
            </a:r>
            <a:r>
              <a:rPr lang="en-US" sz="4000" dirty="0"/>
              <a:t>Ali                </a:t>
            </a:r>
            <a:r>
              <a:rPr lang="en-US" sz="4000" dirty="0" smtClean="0"/>
              <a:t>   </a:t>
            </a:r>
            <a:r>
              <a:rPr lang="en-US" sz="4000" dirty="0"/>
              <a:t>F2019065021</a:t>
            </a:r>
            <a:r>
              <a:rPr lang="en-US" dirty="0"/>
              <a:t/>
            </a:r>
            <a:br>
              <a:rPr lang="en-US" dirty="0"/>
            </a:br>
            <a:endParaRPr lang="en-US" dirty="0"/>
          </a:p>
        </p:txBody>
      </p:sp>
    </p:spTree>
    <p:extLst>
      <p:ext uri="{BB962C8B-B14F-4D97-AF65-F5344CB8AC3E}">
        <p14:creationId xmlns:p14="http://schemas.microsoft.com/office/powerpoint/2010/main" val="214812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76994"/>
            <a:ext cx="8825658" cy="2194560"/>
          </a:xfrm>
        </p:spPr>
        <p:txBody>
          <a:bodyPr/>
          <a:lstStyle/>
          <a:p>
            <a:r>
              <a:rPr lang="en-US" sz="4400" dirty="0" smtClean="0"/>
              <a:t/>
            </a:r>
            <a:br>
              <a:rPr lang="en-US" sz="4400" dirty="0" smtClean="0"/>
            </a:br>
            <a:r>
              <a:rPr lang="en-US" sz="4400" dirty="0" smtClean="0"/>
              <a:t>                                        </a:t>
            </a:r>
            <a:r>
              <a:rPr lang="en-US" sz="2400" dirty="0" smtClean="0"/>
              <a:t>A </a:t>
            </a:r>
            <a:r>
              <a:rPr lang="en-US" sz="2400" dirty="0" smtClean="0"/>
              <a:t>travel management system helps to travel managers book, track, and analyze business travels .A typically, it refers to the platform of management that offers travel inventory ,travel policies and reporting. But it can also refer to the overall process of managing corporate travel.</a:t>
            </a:r>
            <a:endParaRPr lang="en-US" sz="2400" dirty="0"/>
          </a:p>
        </p:txBody>
      </p:sp>
      <p:sp>
        <p:nvSpPr>
          <p:cNvPr id="3" name="Subtitle 2"/>
          <p:cNvSpPr>
            <a:spLocks noGrp="1"/>
          </p:cNvSpPr>
          <p:nvPr>
            <p:ph type="subTitle" idx="1"/>
          </p:nvPr>
        </p:nvSpPr>
        <p:spPr>
          <a:xfrm>
            <a:off x="1154955" y="757646"/>
            <a:ext cx="8211114" cy="1319348"/>
          </a:xfrm>
        </p:spPr>
        <p:txBody>
          <a:bodyPr>
            <a:normAutofit/>
          </a:bodyPr>
          <a:lstStyle/>
          <a:p>
            <a:r>
              <a:rPr lang="en-US" sz="6000" dirty="0"/>
              <a:t>INTRODUCTION :</a:t>
            </a:r>
            <a:endParaRPr lang="en-US" sz="6000" dirty="0"/>
          </a:p>
        </p:txBody>
      </p:sp>
    </p:spTree>
    <p:extLst>
      <p:ext uri="{BB962C8B-B14F-4D97-AF65-F5344CB8AC3E}">
        <p14:creationId xmlns:p14="http://schemas.microsoft.com/office/powerpoint/2010/main" val="32739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SCOPE:</a:t>
            </a:r>
            <a:br>
              <a:rPr lang="en-US" dirty="0" smtClean="0"/>
            </a:br>
            <a:r>
              <a:rPr lang="en-US" sz="2800" dirty="0" smtClean="0"/>
              <a:t>Following  are the scope of the travel management :</a:t>
            </a:r>
            <a:br>
              <a:rPr lang="en-US" sz="2800" dirty="0" smtClean="0"/>
            </a:br>
            <a:r>
              <a:rPr lang="en-US" sz="2800" dirty="0" smtClean="0"/>
              <a:t>Travel Agencies </a:t>
            </a:r>
            <a:br>
              <a:rPr lang="en-US" sz="2800" dirty="0" smtClean="0"/>
            </a:br>
            <a:r>
              <a:rPr lang="en-US" sz="2800" dirty="0" smtClean="0"/>
              <a:t>Government Tourism Department </a:t>
            </a:r>
            <a:br>
              <a:rPr lang="en-US" sz="2800" dirty="0" smtClean="0"/>
            </a:br>
            <a:r>
              <a:rPr lang="en-US" sz="2800" dirty="0" smtClean="0"/>
              <a:t>Tour Operations </a:t>
            </a:r>
            <a:br>
              <a:rPr lang="en-US" sz="2800" dirty="0" smtClean="0"/>
            </a:br>
            <a:r>
              <a:rPr lang="en-US" sz="2800" dirty="0" smtClean="0"/>
              <a:t>Immigrations and customers services</a:t>
            </a:r>
            <a:br>
              <a:rPr lang="en-US" sz="2800" dirty="0" smtClean="0"/>
            </a:br>
            <a:r>
              <a:rPr lang="en-US" sz="2800" dirty="0" smtClean="0"/>
              <a:t>Hotels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0399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490882"/>
          </a:xfrm>
        </p:spPr>
        <p:txBody>
          <a:bodyPr>
            <a:normAutofit fontScale="90000"/>
          </a:bodyPr>
          <a:lstStyle/>
          <a:p>
            <a:r>
              <a:rPr lang="en-US" smtClean="0"/>
              <a:t>TOOLS</a:t>
            </a:r>
            <a:br>
              <a:rPr lang="en-US" smtClean="0"/>
            </a:br>
            <a:r>
              <a:rPr lang="en-US" smtClean="0"/>
              <a:t>  1) HTML</a:t>
            </a:r>
            <a:br>
              <a:rPr lang="en-US" smtClean="0"/>
            </a:br>
            <a:r>
              <a:rPr lang="en-US"/>
              <a:t> </a:t>
            </a:r>
            <a:r>
              <a:rPr lang="en-US" smtClean="0"/>
              <a:t> 2) CSS</a:t>
            </a:r>
            <a:br>
              <a:rPr lang="en-US" smtClean="0"/>
            </a:br>
            <a:r>
              <a:rPr lang="en-US"/>
              <a:t> </a:t>
            </a:r>
            <a:r>
              <a:rPr lang="en-US" smtClean="0"/>
              <a:t> 3) JAVASCRIPT</a:t>
            </a:r>
            <a:br>
              <a:rPr lang="en-US" smtClean="0"/>
            </a:br>
            <a:r>
              <a:rPr lang="en-US"/>
              <a:t> </a:t>
            </a:r>
            <a:r>
              <a:rPr lang="en-US" smtClean="0"/>
              <a:t> 4) PHP</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35902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76103"/>
            <a:ext cx="10371908" cy="4963886"/>
          </a:xfrm>
          <a:prstGeom prst="rect">
            <a:avLst/>
          </a:prstGeom>
        </p:spPr>
      </p:pic>
      <p:sp>
        <p:nvSpPr>
          <p:cNvPr id="3" name="Title 2"/>
          <p:cNvSpPr>
            <a:spLocks noGrp="1"/>
          </p:cNvSpPr>
          <p:nvPr>
            <p:ph type="title"/>
          </p:nvPr>
        </p:nvSpPr>
        <p:spPr>
          <a:xfrm>
            <a:off x="646111" y="452718"/>
            <a:ext cx="9404723" cy="931945"/>
          </a:xfrm>
        </p:spPr>
        <p:txBody>
          <a:bodyPr/>
          <a:lstStyle/>
          <a:p>
            <a:r>
              <a:rPr lang="en-US" dirty="0" smtClean="0"/>
              <a:t>Working Flow of </a:t>
            </a:r>
            <a:r>
              <a:rPr lang="en-US" dirty="0" smtClean="0"/>
              <a:t>Traveler </a:t>
            </a:r>
            <a:r>
              <a:rPr lang="en-US" dirty="0" smtClean="0"/>
              <a:t>Assistant</a:t>
            </a:r>
            <a:endParaRPr lang="en-US" dirty="0"/>
          </a:p>
        </p:txBody>
      </p:sp>
    </p:spTree>
    <p:extLst>
      <p:ext uri="{BB962C8B-B14F-4D97-AF65-F5344CB8AC3E}">
        <p14:creationId xmlns:p14="http://schemas.microsoft.com/office/powerpoint/2010/main" val="173560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40081"/>
            <a:ext cx="8825659" cy="1031966"/>
          </a:xfrm>
        </p:spPr>
        <p:txBody>
          <a:bodyPr/>
          <a:lstStyle/>
          <a:p>
            <a:r>
              <a:rPr lang="en-US" dirty="0" smtClean="0"/>
              <a:t>Diagram Of Travel Assistant</a:t>
            </a:r>
            <a:endParaRPr lang="en-US" dirty="0"/>
          </a:p>
        </p:txBody>
      </p:sp>
      <p:sp>
        <p:nvSpPr>
          <p:cNvPr id="3" name="Text Placeholder 2"/>
          <p:cNvSpPr>
            <a:spLocks noGrp="1"/>
          </p:cNvSpPr>
          <p:nvPr>
            <p:ph type="body" sz="half" idx="2"/>
          </p:nvPr>
        </p:nvSpPr>
        <p:spPr>
          <a:xfrm>
            <a:off x="1154954" y="1672047"/>
            <a:ext cx="8825659" cy="434775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349" y="1789611"/>
            <a:ext cx="8229599" cy="4101738"/>
          </a:xfrm>
          <a:prstGeom prst="rect">
            <a:avLst/>
          </a:prstGeom>
        </p:spPr>
      </p:pic>
    </p:spTree>
    <p:extLst>
      <p:ext uri="{BB962C8B-B14F-4D97-AF65-F5344CB8AC3E}">
        <p14:creationId xmlns:p14="http://schemas.microsoft.com/office/powerpoint/2010/main" val="100238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589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17</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  Project Title: TRAVELER ASSISTANT  UNIVERSITY OF MANAGEMENT AND TECHNOLOGY  </vt:lpstr>
      <vt:lpstr>Advisor :  Dr, Amjad H.Zahid  Group Member: Aleena Aftab            F2019065227 EHSAN Ali                   F2019065021 </vt:lpstr>
      <vt:lpstr>                                         A travel management system helps to travel managers book, track, and analyze business travels .A typically, it refers to the platform of management that offers travel inventory ,travel policies and reporting. But it can also refer to the overall process of managing corporate travel.</vt:lpstr>
      <vt:lpstr>SCOPE: Following  are the scope of the travel management : Travel Agencies  Government Tourism Department  Tour Operations  Immigrations and customers services Hotels</vt:lpstr>
      <vt:lpstr>TOOLS   1) HTML   2) CSS   3) JAVASCRIPT   4) PHP      </vt:lpstr>
      <vt:lpstr>Working Flow of Traveler Assistant</vt:lpstr>
      <vt:lpstr>Diagram Of Travel Assistant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Travel Management System</dc:title>
  <dc:creator>aleena aftab</dc:creator>
  <cp:lastModifiedBy>Ahsan Rajpoot</cp:lastModifiedBy>
  <cp:revision>10</cp:revision>
  <dcterms:created xsi:type="dcterms:W3CDTF">2022-10-17T18:48:01Z</dcterms:created>
  <dcterms:modified xsi:type="dcterms:W3CDTF">2022-10-22T12:02:01Z</dcterms:modified>
</cp:coreProperties>
</file>