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2" r:id="rId7"/>
    <p:sldId id="263" r:id="rId8"/>
    <p:sldId id="265" r:id="rId9"/>
    <p:sldId id="267" r:id="rId10"/>
    <p:sldId id="269" r:id="rId11"/>
    <p:sldId id="268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37" autoAdjust="0"/>
  </p:normalViewPr>
  <p:slideViewPr>
    <p:cSldViewPr snapToGrid="0">
      <p:cViewPr varScale="1">
        <p:scale>
          <a:sx n="80" d="100"/>
          <a:sy n="80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A01E4-6A0D-4CE7-A393-659DFDD2F7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4ADEEC-5635-4DBE-B9CA-6624927196BA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BE064FC2-980E-4A33-9F84-56764807B9FD}" type="parTrans" cxnId="{58172DBE-F319-4254-9D10-C03C70F12AA0}">
      <dgm:prSet/>
      <dgm:spPr/>
      <dgm:t>
        <a:bodyPr/>
        <a:lstStyle/>
        <a:p>
          <a:endParaRPr lang="en-US"/>
        </a:p>
      </dgm:t>
    </dgm:pt>
    <dgm:pt modelId="{F75DAE8A-44BC-4C7E-A6FA-655A17C2D0C8}" type="sibTrans" cxnId="{58172DBE-F319-4254-9D10-C03C70F12AA0}">
      <dgm:prSet/>
      <dgm:spPr/>
      <dgm:t>
        <a:bodyPr/>
        <a:lstStyle/>
        <a:p>
          <a:endParaRPr lang="en-US"/>
        </a:p>
      </dgm:t>
    </dgm:pt>
    <dgm:pt modelId="{85DEF80B-894D-48F8-A769-106277112440}">
      <dgm:prSet/>
      <dgm:spPr/>
      <dgm:t>
        <a:bodyPr/>
        <a:lstStyle/>
        <a:p>
          <a:pPr rtl="0"/>
          <a:r>
            <a:rPr lang="en-US" smtClean="0"/>
            <a:t>Technologies</a:t>
          </a:r>
          <a:endParaRPr lang="en-US"/>
        </a:p>
      </dgm:t>
    </dgm:pt>
    <dgm:pt modelId="{D5ED5CCD-F36C-4FD9-BC76-A50A433E5C0D}" type="parTrans" cxnId="{DE637C8C-22E9-41F1-A6CB-721D4E9B0DE3}">
      <dgm:prSet/>
      <dgm:spPr/>
      <dgm:t>
        <a:bodyPr/>
        <a:lstStyle/>
        <a:p>
          <a:endParaRPr lang="en-US"/>
        </a:p>
      </dgm:t>
    </dgm:pt>
    <dgm:pt modelId="{97A706B5-AFB7-489A-A460-7E0637037FE2}" type="sibTrans" cxnId="{DE637C8C-22E9-41F1-A6CB-721D4E9B0DE3}">
      <dgm:prSet/>
      <dgm:spPr/>
      <dgm:t>
        <a:bodyPr/>
        <a:lstStyle/>
        <a:p>
          <a:endParaRPr lang="en-US"/>
        </a:p>
      </dgm:t>
    </dgm:pt>
    <dgm:pt modelId="{33BFBF7A-8D2C-4034-A291-854B420C39CB}">
      <dgm:prSet/>
      <dgm:spPr/>
      <dgm:t>
        <a:bodyPr/>
        <a:lstStyle/>
        <a:p>
          <a:pPr rtl="0"/>
          <a:r>
            <a:rPr lang="en-US" smtClean="0"/>
            <a:t>Functional And Non-Functional Requirements</a:t>
          </a:r>
          <a:endParaRPr lang="en-US"/>
        </a:p>
      </dgm:t>
    </dgm:pt>
    <dgm:pt modelId="{81745B20-1D6D-4806-8B11-A10594378078}" type="parTrans" cxnId="{C25A3495-4D97-4872-AAC6-6DC7BD329625}">
      <dgm:prSet/>
      <dgm:spPr/>
      <dgm:t>
        <a:bodyPr/>
        <a:lstStyle/>
        <a:p>
          <a:endParaRPr lang="en-US"/>
        </a:p>
      </dgm:t>
    </dgm:pt>
    <dgm:pt modelId="{9278F895-AAD0-44C8-AB12-82DC093BAF71}" type="sibTrans" cxnId="{C25A3495-4D97-4872-AAC6-6DC7BD329625}">
      <dgm:prSet/>
      <dgm:spPr/>
      <dgm:t>
        <a:bodyPr/>
        <a:lstStyle/>
        <a:p>
          <a:endParaRPr lang="en-US"/>
        </a:p>
      </dgm:t>
    </dgm:pt>
    <dgm:pt modelId="{FE74CCBE-B9D3-4421-B88D-120ED0B9C1E5}">
      <dgm:prSet/>
      <dgm:spPr/>
      <dgm:t>
        <a:bodyPr/>
        <a:lstStyle/>
        <a:p>
          <a:pPr rtl="0"/>
          <a:r>
            <a:rPr lang="en-US" smtClean="0"/>
            <a:t>Hardware Requirement</a:t>
          </a:r>
          <a:endParaRPr lang="en-US"/>
        </a:p>
      </dgm:t>
    </dgm:pt>
    <dgm:pt modelId="{5F8451A5-BEC8-42D0-B92B-5C68EF3EAB5A}" type="parTrans" cxnId="{0F2AF8AF-E01D-4D3A-A968-981FB3327D46}">
      <dgm:prSet/>
      <dgm:spPr/>
      <dgm:t>
        <a:bodyPr/>
        <a:lstStyle/>
        <a:p>
          <a:endParaRPr lang="en-US"/>
        </a:p>
      </dgm:t>
    </dgm:pt>
    <dgm:pt modelId="{F8679615-25AE-4B59-A809-3463A3F65A7F}" type="sibTrans" cxnId="{0F2AF8AF-E01D-4D3A-A968-981FB3327D46}">
      <dgm:prSet/>
      <dgm:spPr/>
      <dgm:t>
        <a:bodyPr/>
        <a:lstStyle/>
        <a:p>
          <a:endParaRPr lang="en-US"/>
        </a:p>
      </dgm:t>
    </dgm:pt>
    <dgm:pt modelId="{2794924E-738C-485A-80A5-7BF86B6BFD9F}" type="pres">
      <dgm:prSet presAssocID="{275A01E4-6A0D-4CE7-A393-659DFDD2F7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24E3A6-C423-4084-B46F-F3B3D66760FD}" type="pres">
      <dgm:prSet presAssocID="{4D4ADEEC-5635-4DBE-B9CA-6624927196B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F9692-1B64-4F3B-84BF-961970EF120A}" type="pres">
      <dgm:prSet presAssocID="{F75DAE8A-44BC-4C7E-A6FA-655A17C2D0C8}" presName="spacer" presStyleCnt="0"/>
      <dgm:spPr/>
    </dgm:pt>
    <dgm:pt modelId="{C755C5EF-8D62-4150-A562-86774887CB41}" type="pres">
      <dgm:prSet presAssocID="{85DEF80B-894D-48F8-A769-10627711244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B9254-2E19-4355-920D-DCCF530344E5}" type="pres">
      <dgm:prSet presAssocID="{97A706B5-AFB7-489A-A460-7E0637037FE2}" presName="spacer" presStyleCnt="0"/>
      <dgm:spPr/>
    </dgm:pt>
    <dgm:pt modelId="{482F69D4-8238-43B5-8D61-ED5D1B71D804}" type="pres">
      <dgm:prSet presAssocID="{33BFBF7A-8D2C-4034-A291-854B420C39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47AB5-1345-4AD8-894F-D3617AB8B461}" type="pres">
      <dgm:prSet presAssocID="{9278F895-AAD0-44C8-AB12-82DC093BAF71}" presName="spacer" presStyleCnt="0"/>
      <dgm:spPr/>
    </dgm:pt>
    <dgm:pt modelId="{8224D963-0DBF-4DF7-804F-73C55C3EF5FA}" type="pres">
      <dgm:prSet presAssocID="{FE74CCBE-B9D3-4421-B88D-120ED0B9C1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172DBE-F319-4254-9D10-C03C70F12AA0}" srcId="{275A01E4-6A0D-4CE7-A393-659DFDD2F7B5}" destId="{4D4ADEEC-5635-4DBE-B9CA-6624927196BA}" srcOrd="0" destOrd="0" parTransId="{BE064FC2-980E-4A33-9F84-56764807B9FD}" sibTransId="{F75DAE8A-44BC-4C7E-A6FA-655A17C2D0C8}"/>
    <dgm:cxn modelId="{BC9642B8-9AB3-4AF2-88FD-1206594BF504}" type="presOf" srcId="{FE74CCBE-B9D3-4421-B88D-120ED0B9C1E5}" destId="{8224D963-0DBF-4DF7-804F-73C55C3EF5FA}" srcOrd="0" destOrd="0" presId="urn:microsoft.com/office/officeart/2005/8/layout/vList2"/>
    <dgm:cxn modelId="{C25A3495-4D97-4872-AAC6-6DC7BD329625}" srcId="{275A01E4-6A0D-4CE7-A393-659DFDD2F7B5}" destId="{33BFBF7A-8D2C-4034-A291-854B420C39CB}" srcOrd="2" destOrd="0" parTransId="{81745B20-1D6D-4806-8B11-A10594378078}" sibTransId="{9278F895-AAD0-44C8-AB12-82DC093BAF71}"/>
    <dgm:cxn modelId="{DE637C8C-22E9-41F1-A6CB-721D4E9B0DE3}" srcId="{275A01E4-6A0D-4CE7-A393-659DFDD2F7B5}" destId="{85DEF80B-894D-48F8-A769-106277112440}" srcOrd="1" destOrd="0" parTransId="{D5ED5CCD-F36C-4FD9-BC76-A50A433E5C0D}" sibTransId="{97A706B5-AFB7-489A-A460-7E0637037FE2}"/>
    <dgm:cxn modelId="{01EF2E97-D25E-4F43-A8AA-0FBC83F502AD}" type="presOf" srcId="{4D4ADEEC-5635-4DBE-B9CA-6624927196BA}" destId="{E024E3A6-C423-4084-B46F-F3B3D66760FD}" srcOrd="0" destOrd="0" presId="urn:microsoft.com/office/officeart/2005/8/layout/vList2"/>
    <dgm:cxn modelId="{2FD02598-2CD4-46F9-AAE4-F6F252C19058}" type="presOf" srcId="{275A01E4-6A0D-4CE7-A393-659DFDD2F7B5}" destId="{2794924E-738C-485A-80A5-7BF86B6BFD9F}" srcOrd="0" destOrd="0" presId="urn:microsoft.com/office/officeart/2005/8/layout/vList2"/>
    <dgm:cxn modelId="{E7999F49-1404-45BB-9F4D-3C975C05DD5C}" type="presOf" srcId="{33BFBF7A-8D2C-4034-A291-854B420C39CB}" destId="{482F69D4-8238-43B5-8D61-ED5D1B71D804}" srcOrd="0" destOrd="0" presId="urn:microsoft.com/office/officeart/2005/8/layout/vList2"/>
    <dgm:cxn modelId="{0F2AF8AF-E01D-4D3A-A968-981FB3327D46}" srcId="{275A01E4-6A0D-4CE7-A393-659DFDD2F7B5}" destId="{FE74CCBE-B9D3-4421-B88D-120ED0B9C1E5}" srcOrd="3" destOrd="0" parTransId="{5F8451A5-BEC8-42D0-B92B-5C68EF3EAB5A}" sibTransId="{F8679615-25AE-4B59-A809-3463A3F65A7F}"/>
    <dgm:cxn modelId="{6E9F30D1-CAFC-4425-A66C-44186EF5336E}" type="presOf" srcId="{85DEF80B-894D-48F8-A769-106277112440}" destId="{C755C5EF-8D62-4150-A562-86774887CB41}" srcOrd="0" destOrd="0" presId="urn:microsoft.com/office/officeart/2005/8/layout/vList2"/>
    <dgm:cxn modelId="{4B940469-16DD-4736-9FF5-3717E3AA2195}" type="presParOf" srcId="{2794924E-738C-485A-80A5-7BF86B6BFD9F}" destId="{E024E3A6-C423-4084-B46F-F3B3D66760FD}" srcOrd="0" destOrd="0" presId="urn:microsoft.com/office/officeart/2005/8/layout/vList2"/>
    <dgm:cxn modelId="{2705BF58-0E39-4392-B4D4-61E85C5916EB}" type="presParOf" srcId="{2794924E-738C-485A-80A5-7BF86B6BFD9F}" destId="{B16F9692-1B64-4F3B-84BF-961970EF120A}" srcOrd="1" destOrd="0" presId="urn:microsoft.com/office/officeart/2005/8/layout/vList2"/>
    <dgm:cxn modelId="{01398844-1501-4627-9142-11126767EFD5}" type="presParOf" srcId="{2794924E-738C-485A-80A5-7BF86B6BFD9F}" destId="{C755C5EF-8D62-4150-A562-86774887CB41}" srcOrd="2" destOrd="0" presId="urn:microsoft.com/office/officeart/2005/8/layout/vList2"/>
    <dgm:cxn modelId="{10503616-CB8E-499F-90D6-4E110DC7E14D}" type="presParOf" srcId="{2794924E-738C-485A-80A5-7BF86B6BFD9F}" destId="{C2FB9254-2E19-4355-920D-DCCF530344E5}" srcOrd="3" destOrd="0" presId="urn:microsoft.com/office/officeart/2005/8/layout/vList2"/>
    <dgm:cxn modelId="{1A9D6F38-F157-4F82-941F-665AB30FC804}" type="presParOf" srcId="{2794924E-738C-485A-80A5-7BF86B6BFD9F}" destId="{482F69D4-8238-43B5-8D61-ED5D1B71D804}" srcOrd="4" destOrd="0" presId="urn:microsoft.com/office/officeart/2005/8/layout/vList2"/>
    <dgm:cxn modelId="{529EC06A-03C7-4A32-BFD1-283BC2FBF239}" type="presParOf" srcId="{2794924E-738C-485A-80A5-7BF86B6BFD9F}" destId="{07B47AB5-1345-4AD8-894F-D3617AB8B461}" srcOrd="5" destOrd="0" presId="urn:microsoft.com/office/officeart/2005/8/layout/vList2"/>
    <dgm:cxn modelId="{3C5CEFB5-B3D2-49DE-8F23-A939E0C788CD}" type="presParOf" srcId="{2794924E-738C-485A-80A5-7BF86B6BFD9F}" destId="{8224D963-0DBF-4DF7-804F-73C55C3EF5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9D574-97C0-47B0-B748-9E56C7AC32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3F528-639E-4663-AD14-8572E47E840B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rtl="0"/>
          <a:endParaRPr lang="en-US" sz="3200" dirty="0">
            <a:solidFill>
              <a:schemeClr val="tx1"/>
            </a:solidFill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77943BAC-0FE8-4D69-A7E4-AB03C4D24BD7}" type="parTrans" cxnId="{D1B24778-E734-4029-9D27-49CC6894BB19}">
      <dgm:prSet/>
      <dgm:spPr/>
      <dgm:t>
        <a:bodyPr/>
        <a:lstStyle/>
        <a:p>
          <a:endParaRPr lang="en-US"/>
        </a:p>
      </dgm:t>
    </dgm:pt>
    <dgm:pt modelId="{CF3BF5F8-10C9-4301-AB1D-AD2514098EB6}" type="sibTrans" cxnId="{D1B24778-E734-4029-9D27-49CC6894BB19}">
      <dgm:prSet/>
      <dgm:spPr/>
      <dgm:t>
        <a:bodyPr/>
        <a:lstStyle/>
        <a:p>
          <a:endParaRPr lang="en-US"/>
        </a:p>
      </dgm:t>
    </dgm:pt>
    <dgm:pt modelId="{A36C94E8-B997-459C-B27E-FF5C75664C24}">
      <dgm:prSet custT="1"/>
      <dgm:spPr/>
      <dgm:t>
        <a:bodyPr/>
        <a:lstStyle/>
        <a:p>
          <a:pPr rtl="0"/>
          <a:r>
            <a:rPr lang="en-US" sz="2000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A Travel management system helps to travel managers book, track and analyze business travels.Typically,it also refers to as a plat form that offers travels inventory ,travel booking, and reporting, but it can also refers to the overall process of managing  cooperate travel  </a:t>
          </a:r>
          <a:endParaRPr lang="en-US" sz="2000" dirty="0">
            <a:latin typeface="Adobe Hebrew" panose="02040503050201020203" pitchFamily="18" charset="-79"/>
            <a:cs typeface="Adobe Hebrew" panose="02040503050201020203" pitchFamily="18" charset="-79"/>
          </a:endParaRPr>
        </a:p>
      </dgm:t>
    </dgm:pt>
    <dgm:pt modelId="{9EFCBAFD-02CB-44BE-AC98-A0599D0043E3}" type="parTrans" cxnId="{4511E429-F8AC-4DD5-8D9F-913D097583BD}">
      <dgm:prSet/>
      <dgm:spPr/>
      <dgm:t>
        <a:bodyPr/>
        <a:lstStyle/>
        <a:p>
          <a:endParaRPr lang="en-US"/>
        </a:p>
      </dgm:t>
    </dgm:pt>
    <dgm:pt modelId="{3632905A-0EAE-447A-8BB4-A106CCC43F70}" type="sibTrans" cxnId="{4511E429-F8AC-4DD5-8D9F-913D097583BD}">
      <dgm:prSet/>
      <dgm:spPr/>
      <dgm:t>
        <a:bodyPr/>
        <a:lstStyle/>
        <a:p>
          <a:endParaRPr lang="en-US"/>
        </a:p>
      </dgm:t>
    </dgm:pt>
    <dgm:pt modelId="{10F2BA47-DC94-4D40-8F79-F2CDE841E5DA}" type="pres">
      <dgm:prSet presAssocID="{E8E9D574-97C0-47B0-B748-9E56C7AC32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499317-35B2-49D8-9E10-31245CC7A770}" type="pres">
      <dgm:prSet presAssocID="{96E3F528-639E-4663-AD14-8572E47E840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77AC3-A699-40D1-86CC-9A5A46D48D29}" type="pres">
      <dgm:prSet presAssocID="{CF3BF5F8-10C9-4301-AB1D-AD2514098EB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462A216-13F8-4416-B746-BDB26E5A23CD}" type="pres">
      <dgm:prSet presAssocID="{CF3BF5F8-10C9-4301-AB1D-AD2514098EB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E13A3FD-828C-41C2-BA88-28205655B850}" type="pres">
      <dgm:prSet presAssocID="{A36C94E8-B997-459C-B27E-FF5C75664C24}" presName="node" presStyleLbl="node1" presStyleIdx="1" presStyleCnt="2" custScaleY="103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2EDD3-430F-4493-B2FC-833AF97D3C94}" type="pres">
      <dgm:prSet presAssocID="{3632905A-0EAE-447A-8BB4-A106CCC43F7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A47C6B-CB10-410C-BA3E-B35CE324492B}" type="pres">
      <dgm:prSet presAssocID="{3632905A-0EAE-447A-8BB4-A106CCC43F70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AEC20296-9D46-4E10-B0F3-EC088AC74AD6}" type="presOf" srcId="{CF3BF5F8-10C9-4301-AB1D-AD2514098EB6}" destId="{E462A216-13F8-4416-B746-BDB26E5A23CD}" srcOrd="1" destOrd="0" presId="urn:microsoft.com/office/officeart/2005/8/layout/cycle2"/>
    <dgm:cxn modelId="{BCBA086A-98B4-4443-BE89-1029AC632569}" type="presOf" srcId="{A36C94E8-B997-459C-B27E-FF5C75664C24}" destId="{EE13A3FD-828C-41C2-BA88-28205655B850}" srcOrd="0" destOrd="0" presId="urn:microsoft.com/office/officeart/2005/8/layout/cycle2"/>
    <dgm:cxn modelId="{4511E429-F8AC-4DD5-8D9F-913D097583BD}" srcId="{E8E9D574-97C0-47B0-B748-9E56C7AC3212}" destId="{A36C94E8-B997-459C-B27E-FF5C75664C24}" srcOrd="1" destOrd="0" parTransId="{9EFCBAFD-02CB-44BE-AC98-A0599D0043E3}" sibTransId="{3632905A-0EAE-447A-8BB4-A106CCC43F70}"/>
    <dgm:cxn modelId="{53585F14-26D0-4570-A99B-A0418266B939}" type="presOf" srcId="{E8E9D574-97C0-47B0-B748-9E56C7AC3212}" destId="{10F2BA47-DC94-4D40-8F79-F2CDE841E5DA}" srcOrd="0" destOrd="0" presId="urn:microsoft.com/office/officeart/2005/8/layout/cycle2"/>
    <dgm:cxn modelId="{D1B24778-E734-4029-9D27-49CC6894BB19}" srcId="{E8E9D574-97C0-47B0-B748-9E56C7AC3212}" destId="{96E3F528-639E-4663-AD14-8572E47E840B}" srcOrd="0" destOrd="0" parTransId="{77943BAC-0FE8-4D69-A7E4-AB03C4D24BD7}" sibTransId="{CF3BF5F8-10C9-4301-AB1D-AD2514098EB6}"/>
    <dgm:cxn modelId="{E0B9D920-D3BD-4553-AA87-F96E4244F363}" type="presOf" srcId="{3632905A-0EAE-447A-8BB4-A106CCC43F70}" destId="{1882EDD3-430F-4493-B2FC-833AF97D3C94}" srcOrd="0" destOrd="0" presId="urn:microsoft.com/office/officeart/2005/8/layout/cycle2"/>
    <dgm:cxn modelId="{BA7073E1-CB17-47D8-9043-D5B2A1292BFF}" type="presOf" srcId="{96E3F528-639E-4663-AD14-8572E47E840B}" destId="{65499317-35B2-49D8-9E10-31245CC7A770}" srcOrd="0" destOrd="0" presId="urn:microsoft.com/office/officeart/2005/8/layout/cycle2"/>
    <dgm:cxn modelId="{E6F0B821-29D9-402D-8F0E-C6F719CAF0E0}" type="presOf" srcId="{3632905A-0EAE-447A-8BB4-A106CCC43F70}" destId="{CFA47C6B-CB10-410C-BA3E-B35CE324492B}" srcOrd="1" destOrd="0" presId="urn:microsoft.com/office/officeart/2005/8/layout/cycle2"/>
    <dgm:cxn modelId="{C99D348F-5E4D-45BD-886D-1240DB9484A7}" type="presOf" srcId="{CF3BF5F8-10C9-4301-AB1D-AD2514098EB6}" destId="{D8C77AC3-A699-40D1-86CC-9A5A46D48D29}" srcOrd="0" destOrd="0" presId="urn:microsoft.com/office/officeart/2005/8/layout/cycle2"/>
    <dgm:cxn modelId="{F77327FE-22CB-44D6-A495-46ED98350B0E}" type="presParOf" srcId="{10F2BA47-DC94-4D40-8F79-F2CDE841E5DA}" destId="{65499317-35B2-49D8-9E10-31245CC7A770}" srcOrd="0" destOrd="0" presId="urn:microsoft.com/office/officeart/2005/8/layout/cycle2"/>
    <dgm:cxn modelId="{CA9AF18D-6598-4446-96E2-CAC687FFE189}" type="presParOf" srcId="{10F2BA47-DC94-4D40-8F79-F2CDE841E5DA}" destId="{D8C77AC3-A699-40D1-86CC-9A5A46D48D29}" srcOrd="1" destOrd="0" presId="urn:microsoft.com/office/officeart/2005/8/layout/cycle2"/>
    <dgm:cxn modelId="{0476310C-7175-4704-9C05-F1C725373153}" type="presParOf" srcId="{D8C77AC3-A699-40D1-86CC-9A5A46D48D29}" destId="{E462A216-13F8-4416-B746-BDB26E5A23CD}" srcOrd="0" destOrd="0" presId="urn:microsoft.com/office/officeart/2005/8/layout/cycle2"/>
    <dgm:cxn modelId="{040C859C-6AA1-4462-87C4-307BE49AAA8B}" type="presParOf" srcId="{10F2BA47-DC94-4D40-8F79-F2CDE841E5DA}" destId="{EE13A3FD-828C-41C2-BA88-28205655B850}" srcOrd="2" destOrd="0" presId="urn:microsoft.com/office/officeart/2005/8/layout/cycle2"/>
    <dgm:cxn modelId="{B089A393-8EC9-4C97-9BCD-FFEB10C71F8E}" type="presParOf" srcId="{10F2BA47-DC94-4D40-8F79-F2CDE841E5DA}" destId="{1882EDD3-430F-4493-B2FC-833AF97D3C94}" srcOrd="3" destOrd="0" presId="urn:microsoft.com/office/officeart/2005/8/layout/cycle2"/>
    <dgm:cxn modelId="{87C279CD-1A2B-4555-8D05-4B03CEB53FEC}" type="presParOf" srcId="{1882EDD3-430F-4493-B2FC-833AF97D3C94}" destId="{CFA47C6B-CB10-410C-BA3E-B35CE324492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7B194-8A9B-41A4-8841-49A7690ECCE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153E0-0949-4591-819F-B3F8DF324C48}">
      <dgm:prSet/>
      <dgm:spPr/>
      <dgm:t>
        <a:bodyPr/>
        <a:lstStyle/>
        <a:p>
          <a:pPr rtl="0"/>
          <a:r>
            <a:rPr lang="en-US" dirty="0" smtClean="0"/>
            <a:t>Technologies </a:t>
          </a:r>
        </a:p>
        <a:p>
          <a:pPr rtl="0"/>
          <a:endParaRPr lang="en-US" dirty="0"/>
        </a:p>
      </dgm:t>
    </dgm:pt>
    <dgm:pt modelId="{7556E89F-827A-42E5-8670-7CFC8B2C1591}" type="parTrans" cxnId="{836E46BC-9A84-4ED8-BB18-3B5DE80EF426}">
      <dgm:prSet/>
      <dgm:spPr/>
      <dgm:t>
        <a:bodyPr/>
        <a:lstStyle/>
        <a:p>
          <a:endParaRPr lang="en-US"/>
        </a:p>
      </dgm:t>
    </dgm:pt>
    <dgm:pt modelId="{B6E2E094-C7B2-425B-8208-25AA7C3264A3}" type="sibTrans" cxnId="{836E46BC-9A84-4ED8-BB18-3B5DE80EF426}">
      <dgm:prSet/>
      <dgm:spPr/>
      <dgm:t>
        <a:bodyPr/>
        <a:lstStyle/>
        <a:p>
          <a:endParaRPr lang="en-US"/>
        </a:p>
      </dgm:t>
    </dgm:pt>
    <dgm:pt modelId="{F0274BE9-16D0-4D4E-8952-28E2E875A725}">
      <dgm:prSet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72791624-6678-472B-B0C3-7A5F71B809A6}" type="sibTrans" cxnId="{48AAC52C-9036-4D2C-B92A-30B4AA95EEB5}">
      <dgm:prSet/>
      <dgm:spPr/>
      <dgm:t>
        <a:bodyPr/>
        <a:lstStyle/>
        <a:p>
          <a:endParaRPr lang="en-US"/>
        </a:p>
      </dgm:t>
    </dgm:pt>
    <dgm:pt modelId="{5B360406-C4DD-49C7-BE73-13E169171763}" type="parTrans" cxnId="{48AAC52C-9036-4D2C-B92A-30B4AA95EEB5}">
      <dgm:prSet/>
      <dgm:spPr/>
      <dgm:t>
        <a:bodyPr/>
        <a:lstStyle/>
        <a:p>
          <a:endParaRPr lang="en-US"/>
        </a:p>
      </dgm:t>
    </dgm:pt>
    <dgm:pt modelId="{29785AC3-8DC3-4EEC-B67F-8857F4ADA1B1}">
      <dgm:prSet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10314455-B2B9-487A-836E-1A6CE1A90B19}" type="sibTrans" cxnId="{0519E969-2183-4E10-A811-344C46B0E863}">
      <dgm:prSet/>
      <dgm:spPr/>
      <dgm:t>
        <a:bodyPr/>
        <a:lstStyle/>
        <a:p>
          <a:endParaRPr lang="en-US"/>
        </a:p>
      </dgm:t>
    </dgm:pt>
    <dgm:pt modelId="{F68749D4-CC14-4BAA-86E9-256C36E96A39}" type="parTrans" cxnId="{0519E969-2183-4E10-A811-344C46B0E863}">
      <dgm:prSet/>
      <dgm:spPr/>
      <dgm:t>
        <a:bodyPr/>
        <a:lstStyle/>
        <a:p>
          <a:endParaRPr lang="en-US"/>
        </a:p>
      </dgm:t>
    </dgm:pt>
    <dgm:pt modelId="{4D1E7B9A-8DE2-467F-9CD5-813A01484B01}" type="pres">
      <dgm:prSet presAssocID="{AC27B194-8A9B-41A4-8841-49A7690ECCE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630D07-1464-46EF-BD4A-1358E97735A4}" type="pres">
      <dgm:prSet presAssocID="{D6A153E0-0949-4591-819F-B3F8DF324C48}" presName="composite" presStyleCnt="0"/>
      <dgm:spPr/>
    </dgm:pt>
    <dgm:pt modelId="{E199840C-6D9B-4C3A-98F7-CF68AA499C99}" type="pres">
      <dgm:prSet presAssocID="{D6A153E0-0949-4591-819F-B3F8DF324C4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32B96-3E2F-49FF-9339-51AF1927A33C}" type="pres">
      <dgm:prSet presAssocID="{D6A153E0-0949-4591-819F-B3F8DF324C48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6E46BC-9A84-4ED8-BB18-3B5DE80EF426}" srcId="{AC27B194-8A9B-41A4-8841-49A7690ECCE7}" destId="{D6A153E0-0949-4591-819F-B3F8DF324C48}" srcOrd="0" destOrd="0" parTransId="{7556E89F-827A-42E5-8670-7CFC8B2C1591}" sibTransId="{B6E2E094-C7B2-425B-8208-25AA7C3264A3}"/>
    <dgm:cxn modelId="{0519E969-2183-4E10-A811-344C46B0E863}" srcId="{D6A153E0-0949-4591-819F-B3F8DF324C48}" destId="{29785AC3-8DC3-4EEC-B67F-8857F4ADA1B1}" srcOrd="1" destOrd="0" parTransId="{F68749D4-CC14-4BAA-86E9-256C36E96A39}" sibTransId="{10314455-B2B9-487A-836E-1A6CE1A90B19}"/>
    <dgm:cxn modelId="{16E1457F-C6F0-471D-AE77-21A3D0639B18}" type="presOf" srcId="{D6A153E0-0949-4591-819F-B3F8DF324C48}" destId="{E199840C-6D9B-4C3A-98F7-CF68AA499C99}" srcOrd="0" destOrd="0" presId="urn:microsoft.com/office/officeart/2005/8/layout/chevron2"/>
    <dgm:cxn modelId="{F7945A64-1E9B-42AB-B19F-91FAEF78088C}" type="presOf" srcId="{29785AC3-8DC3-4EEC-B67F-8857F4ADA1B1}" destId="{99932B96-3E2F-49FF-9339-51AF1927A33C}" srcOrd="0" destOrd="1" presId="urn:microsoft.com/office/officeart/2005/8/layout/chevron2"/>
    <dgm:cxn modelId="{FEC1063B-566C-4AA4-A287-617C050F8788}" type="presOf" srcId="{AC27B194-8A9B-41A4-8841-49A7690ECCE7}" destId="{4D1E7B9A-8DE2-467F-9CD5-813A01484B01}" srcOrd="0" destOrd="0" presId="urn:microsoft.com/office/officeart/2005/8/layout/chevron2"/>
    <dgm:cxn modelId="{6CC56068-993A-4C6C-BAB3-219B1F5C3333}" type="presOf" srcId="{F0274BE9-16D0-4D4E-8952-28E2E875A725}" destId="{99932B96-3E2F-49FF-9339-51AF1927A33C}" srcOrd="0" destOrd="0" presId="urn:microsoft.com/office/officeart/2005/8/layout/chevron2"/>
    <dgm:cxn modelId="{48AAC52C-9036-4D2C-B92A-30B4AA95EEB5}" srcId="{D6A153E0-0949-4591-819F-B3F8DF324C48}" destId="{F0274BE9-16D0-4D4E-8952-28E2E875A725}" srcOrd="0" destOrd="0" parTransId="{5B360406-C4DD-49C7-BE73-13E169171763}" sibTransId="{72791624-6678-472B-B0C3-7A5F71B809A6}"/>
    <dgm:cxn modelId="{00CE3080-6B6D-422E-8234-1481260912B9}" type="presParOf" srcId="{4D1E7B9A-8DE2-467F-9CD5-813A01484B01}" destId="{9F630D07-1464-46EF-BD4A-1358E97735A4}" srcOrd="0" destOrd="0" presId="urn:microsoft.com/office/officeart/2005/8/layout/chevron2"/>
    <dgm:cxn modelId="{4C4E7A9D-7CA5-4577-A2FD-C1CC34696709}" type="presParOf" srcId="{9F630D07-1464-46EF-BD4A-1358E97735A4}" destId="{E199840C-6D9B-4C3A-98F7-CF68AA499C99}" srcOrd="0" destOrd="0" presId="urn:microsoft.com/office/officeart/2005/8/layout/chevron2"/>
    <dgm:cxn modelId="{13EDE1AB-A250-4B99-9C80-09BCF3BB5FE9}" type="presParOf" srcId="{9F630D07-1464-46EF-BD4A-1358E97735A4}" destId="{99932B96-3E2F-49FF-9339-51AF1927A3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8083F-62EE-4A22-A936-639EA1C9DB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335CA-D6E4-4331-B1E2-4AB3D2D6FC3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rtl="0"/>
          <a:endParaRPr lang="en-US"/>
        </a:p>
      </dgm:t>
    </dgm:pt>
    <dgm:pt modelId="{C4472907-2004-4A95-A103-47649F88CFEA}" type="parTrans" cxnId="{30724DF0-F6E5-4D33-A351-29A423DBCD10}">
      <dgm:prSet/>
      <dgm:spPr/>
      <dgm:t>
        <a:bodyPr/>
        <a:lstStyle/>
        <a:p>
          <a:endParaRPr lang="en-US"/>
        </a:p>
      </dgm:t>
    </dgm:pt>
    <dgm:pt modelId="{CDEEEE82-86EA-4C85-B7BD-630592ED9405}" type="sibTrans" cxnId="{30724DF0-F6E5-4D33-A351-29A423DBCD10}">
      <dgm:prSet/>
      <dgm:spPr/>
      <dgm:t>
        <a:bodyPr/>
        <a:lstStyle/>
        <a:p>
          <a:endParaRPr lang="en-US"/>
        </a:p>
      </dgm:t>
    </dgm:pt>
    <dgm:pt modelId="{0EC03BA0-7B40-4D94-8E29-56AE8CA7222A}">
      <dgm:prSet/>
      <dgm:spPr/>
      <dgm:t>
        <a:bodyPr/>
        <a:lstStyle/>
        <a:p>
          <a:pPr rtl="0"/>
          <a:endParaRPr lang="en-US" dirty="0"/>
        </a:p>
      </dgm:t>
    </dgm:pt>
    <dgm:pt modelId="{3904F9D4-C6DF-4209-B5D6-20BB804DB5EF}" type="parTrans" cxnId="{A15298DB-5AED-47BC-90FB-F8AB0BF0466F}">
      <dgm:prSet/>
      <dgm:spPr/>
      <dgm:t>
        <a:bodyPr/>
        <a:lstStyle/>
        <a:p>
          <a:endParaRPr lang="en-US"/>
        </a:p>
      </dgm:t>
    </dgm:pt>
    <dgm:pt modelId="{48BDD9C4-58B4-4F7B-A1F5-A23AAAB991C5}" type="sibTrans" cxnId="{A15298DB-5AED-47BC-90FB-F8AB0BF0466F}">
      <dgm:prSet/>
      <dgm:spPr/>
      <dgm:t>
        <a:bodyPr/>
        <a:lstStyle/>
        <a:p>
          <a:endParaRPr lang="en-US"/>
        </a:p>
      </dgm:t>
    </dgm:pt>
    <dgm:pt modelId="{189DC1D1-1B12-4F32-A3A3-7F2C7982B922}">
      <dgm:prSet/>
      <dgm:spPr/>
      <dgm:t>
        <a:bodyPr/>
        <a:lstStyle/>
        <a:p>
          <a:pPr rtl="0"/>
          <a:r>
            <a:rPr lang="en-US" dirty="0" smtClean="0"/>
            <a:t>Admin Requirement (The admin can add new package).</a:t>
          </a:r>
          <a:endParaRPr lang="en-US" dirty="0"/>
        </a:p>
      </dgm:t>
    </dgm:pt>
    <dgm:pt modelId="{C741C6A3-311F-4E66-A15B-E40A56DFDA83}" type="parTrans" cxnId="{EB18E091-8E82-4D47-85AC-B6A89CC10741}">
      <dgm:prSet/>
      <dgm:spPr/>
      <dgm:t>
        <a:bodyPr/>
        <a:lstStyle/>
        <a:p>
          <a:endParaRPr lang="en-US"/>
        </a:p>
      </dgm:t>
    </dgm:pt>
    <dgm:pt modelId="{E388E1B2-54A4-4151-B9B1-887C143080E6}" type="sibTrans" cxnId="{EB18E091-8E82-4D47-85AC-B6A89CC10741}">
      <dgm:prSet/>
      <dgm:spPr/>
      <dgm:t>
        <a:bodyPr/>
        <a:lstStyle/>
        <a:p>
          <a:endParaRPr lang="en-US"/>
        </a:p>
      </dgm:t>
    </dgm:pt>
    <dgm:pt modelId="{1FFC30B3-25A4-4C0B-9375-9C46B25C04AF}">
      <dgm:prSet/>
      <dgm:spPr/>
      <dgm:t>
        <a:bodyPr/>
        <a:lstStyle/>
        <a:p>
          <a:pPr rtl="0"/>
          <a:r>
            <a:rPr lang="en-US" smtClean="0"/>
            <a:t>End User Requirement (The end users can book tour plan according to their choice).</a:t>
          </a:r>
          <a:endParaRPr lang="en-US"/>
        </a:p>
      </dgm:t>
    </dgm:pt>
    <dgm:pt modelId="{B8C95EE1-984A-4FB5-A29E-51CADDCAD1BB}" type="parTrans" cxnId="{016A7C27-0B23-46D3-874C-7E5795F6A04C}">
      <dgm:prSet/>
      <dgm:spPr/>
      <dgm:t>
        <a:bodyPr/>
        <a:lstStyle/>
        <a:p>
          <a:endParaRPr lang="en-US"/>
        </a:p>
      </dgm:t>
    </dgm:pt>
    <dgm:pt modelId="{2EBF6A66-C845-440E-9A13-E6E65B343BB4}" type="sibTrans" cxnId="{016A7C27-0B23-46D3-874C-7E5795F6A04C}">
      <dgm:prSet/>
      <dgm:spPr/>
      <dgm:t>
        <a:bodyPr/>
        <a:lstStyle/>
        <a:p>
          <a:endParaRPr lang="en-US"/>
        </a:p>
      </dgm:t>
    </dgm:pt>
    <dgm:pt modelId="{6F5A73A2-0C50-4230-9A71-D30E439F3307}">
      <dgm:prSet/>
      <dgm:spPr/>
      <dgm:t>
        <a:bodyPr/>
        <a:lstStyle/>
        <a:p>
          <a:pPr rtl="0"/>
          <a:r>
            <a:rPr lang="en-US" smtClean="0"/>
            <a:t>System Requirement (Travel management system offer logout offer logout functionality to end users).</a:t>
          </a:r>
          <a:endParaRPr lang="en-US"/>
        </a:p>
      </dgm:t>
    </dgm:pt>
    <dgm:pt modelId="{61362D71-8E2D-49F0-A6B3-349A510226BD}" type="parTrans" cxnId="{19D0E78B-7B37-4603-8120-518AD347C24D}">
      <dgm:prSet/>
      <dgm:spPr/>
      <dgm:t>
        <a:bodyPr/>
        <a:lstStyle/>
        <a:p>
          <a:endParaRPr lang="en-US"/>
        </a:p>
      </dgm:t>
    </dgm:pt>
    <dgm:pt modelId="{A68A1F0C-8A55-44A4-8F05-4AEE0481FD96}" type="sibTrans" cxnId="{19D0E78B-7B37-4603-8120-518AD347C24D}">
      <dgm:prSet/>
      <dgm:spPr/>
      <dgm:t>
        <a:bodyPr/>
        <a:lstStyle/>
        <a:p>
          <a:endParaRPr lang="en-US"/>
        </a:p>
      </dgm:t>
    </dgm:pt>
    <dgm:pt modelId="{26940F30-26F7-4107-8A13-92E50ECA464F}" type="pres">
      <dgm:prSet presAssocID="{0808083F-62EE-4A22-A936-639EA1C9DB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2D9BEF-DA40-4156-A168-6B87BA8302CA}" type="pres">
      <dgm:prSet presAssocID="{A27335CA-D6E4-4331-B1E2-4AB3D2D6FC30}" presName="circ1" presStyleLbl="vennNode1" presStyleIdx="0" presStyleCnt="2"/>
      <dgm:spPr/>
      <dgm:t>
        <a:bodyPr/>
        <a:lstStyle/>
        <a:p>
          <a:endParaRPr lang="en-US"/>
        </a:p>
      </dgm:t>
    </dgm:pt>
    <dgm:pt modelId="{0B8103DC-1E0B-4AD4-B890-7C37463D0C59}" type="pres">
      <dgm:prSet presAssocID="{A27335CA-D6E4-4331-B1E2-4AB3D2D6FC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EB1CD-6D16-4612-8706-4335E80C300D}" type="pres">
      <dgm:prSet presAssocID="{0EC03BA0-7B40-4D94-8E29-56AE8CA7222A}" presName="circ2" presStyleLbl="vennNode1" presStyleIdx="1" presStyleCnt="2" custScaleX="150938" custScaleY="100547"/>
      <dgm:spPr/>
      <dgm:t>
        <a:bodyPr/>
        <a:lstStyle/>
        <a:p>
          <a:endParaRPr lang="en-US"/>
        </a:p>
      </dgm:t>
    </dgm:pt>
    <dgm:pt modelId="{BCD89214-F203-4562-86A0-69069BF92F61}" type="pres">
      <dgm:prSet presAssocID="{0EC03BA0-7B40-4D94-8E29-56AE8CA7222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ECACD-9158-4826-885C-B7C57B9F08BF}" type="presOf" srcId="{189DC1D1-1B12-4F32-A3A3-7F2C7982B922}" destId="{274EB1CD-6D16-4612-8706-4335E80C300D}" srcOrd="0" destOrd="1" presId="urn:microsoft.com/office/officeart/2005/8/layout/venn1"/>
    <dgm:cxn modelId="{5CD162E6-91F5-4C87-832B-4F10A35873DC}" type="presOf" srcId="{1FFC30B3-25A4-4C0B-9375-9C46B25C04AF}" destId="{274EB1CD-6D16-4612-8706-4335E80C300D}" srcOrd="0" destOrd="2" presId="urn:microsoft.com/office/officeart/2005/8/layout/venn1"/>
    <dgm:cxn modelId="{19D0E78B-7B37-4603-8120-518AD347C24D}" srcId="{0EC03BA0-7B40-4D94-8E29-56AE8CA7222A}" destId="{6F5A73A2-0C50-4230-9A71-D30E439F3307}" srcOrd="2" destOrd="0" parTransId="{61362D71-8E2D-49F0-A6B3-349A510226BD}" sibTransId="{A68A1F0C-8A55-44A4-8F05-4AEE0481FD96}"/>
    <dgm:cxn modelId="{519E22E1-0A63-4714-936F-C610BD9569FE}" type="presOf" srcId="{189DC1D1-1B12-4F32-A3A3-7F2C7982B922}" destId="{BCD89214-F203-4562-86A0-69069BF92F61}" srcOrd="1" destOrd="1" presId="urn:microsoft.com/office/officeart/2005/8/layout/venn1"/>
    <dgm:cxn modelId="{E003745B-A4D1-4EEF-AE5C-335CD9E7616A}" type="presOf" srcId="{A27335CA-D6E4-4331-B1E2-4AB3D2D6FC30}" destId="{362D9BEF-DA40-4156-A168-6B87BA8302CA}" srcOrd="0" destOrd="0" presId="urn:microsoft.com/office/officeart/2005/8/layout/venn1"/>
    <dgm:cxn modelId="{013766B4-88B6-44A2-AAFC-F29C33790500}" type="presOf" srcId="{A27335CA-D6E4-4331-B1E2-4AB3D2D6FC30}" destId="{0B8103DC-1E0B-4AD4-B890-7C37463D0C59}" srcOrd="1" destOrd="0" presId="urn:microsoft.com/office/officeart/2005/8/layout/venn1"/>
    <dgm:cxn modelId="{EB18E091-8E82-4D47-85AC-B6A89CC10741}" srcId="{0EC03BA0-7B40-4D94-8E29-56AE8CA7222A}" destId="{189DC1D1-1B12-4F32-A3A3-7F2C7982B922}" srcOrd="0" destOrd="0" parTransId="{C741C6A3-311F-4E66-A15B-E40A56DFDA83}" sibTransId="{E388E1B2-54A4-4151-B9B1-887C143080E6}"/>
    <dgm:cxn modelId="{F5278EE0-7347-402D-90FE-066881417D9D}" type="presOf" srcId="{1FFC30B3-25A4-4C0B-9375-9C46B25C04AF}" destId="{BCD89214-F203-4562-86A0-69069BF92F61}" srcOrd="1" destOrd="2" presId="urn:microsoft.com/office/officeart/2005/8/layout/venn1"/>
    <dgm:cxn modelId="{30724DF0-F6E5-4D33-A351-29A423DBCD10}" srcId="{0808083F-62EE-4A22-A936-639EA1C9DB35}" destId="{A27335CA-D6E4-4331-B1E2-4AB3D2D6FC30}" srcOrd="0" destOrd="0" parTransId="{C4472907-2004-4A95-A103-47649F88CFEA}" sibTransId="{CDEEEE82-86EA-4C85-B7BD-630592ED9405}"/>
    <dgm:cxn modelId="{A15298DB-5AED-47BC-90FB-F8AB0BF0466F}" srcId="{0808083F-62EE-4A22-A936-639EA1C9DB35}" destId="{0EC03BA0-7B40-4D94-8E29-56AE8CA7222A}" srcOrd="1" destOrd="0" parTransId="{3904F9D4-C6DF-4209-B5D6-20BB804DB5EF}" sibTransId="{48BDD9C4-58B4-4F7B-A1F5-A23AAAB991C5}"/>
    <dgm:cxn modelId="{8C1F6ED7-67AF-41AF-A5C3-F7EFC389C766}" type="presOf" srcId="{0EC03BA0-7B40-4D94-8E29-56AE8CA7222A}" destId="{274EB1CD-6D16-4612-8706-4335E80C300D}" srcOrd="0" destOrd="0" presId="urn:microsoft.com/office/officeart/2005/8/layout/venn1"/>
    <dgm:cxn modelId="{EDD110B1-EA1B-4E1F-9BB5-230A43670B41}" type="presOf" srcId="{0EC03BA0-7B40-4D94-8E29-56AE8CA7222A}" destId="{BCD89214-F203-4562-86A0-69069BF92F61}" srcOrd="1" destOrd="0" presId="urn:microsoft.com/office/officeart/2005/8/layout/venn1"/>
    <dgm:cxn modelId="{016A7C27-0B23-46D3-874C-7E5795F6A04C}" srcId="{0EC03BA0-7B40-4D94-8E29-56AE8CA7222A}" destId="{1FFC30B3-25A4-4C0B-9375-9C46B25C04AF}" srcOrd="1" destOrd="0" parTransId="{B8C95EE1-984A-4FB5-A29E-51CADDCAD1BB}" sibTransId="{2EBF6A66-C845-440E-9A13-E6E65B343BB4}"/>
    <dgm:cxn modelId="{56117D02-2B49-4FE4-B427-5FEE01A003F7}" type="presOf" srcId="{6F5A73A2-0C50-4230-9A71-D30E439F3307}" destId="{BCD89214-F203-4562-86A0-69069BF92F61}" srcOrd="1" destOrd="3" presId="urn:microsoft.com/office/officeart/2005/8/layout/venn1"/>
    <dgm:cxn modelId="{24D8678B-8F6E-4A33-98AF-BEAE2CE05648}" type="presOf" srcId="{6F5A73A2-0C50-4230-9A71-D30E439F3307}" destId="{274EB1CD-6D16-4612-8706-4335E80C300D}" srcOrd="0" destOrd="3" presId="urn:microsoft.com/office/officeart/2005/8/layout/venn1"/>
    <dgm:cxn modelId="{62C2D556-1949-434F-A572-C8320435D406}" type="presOf" srcId="{0808083F-62EE-4A22-A936-639EA1C9DB35}" destId="{26940F30-26F7-4107-8A13-92E50ECA464F}" srcOrd="0" destOrd="0" presId="urn:microsoft.com/office/officeart/2005/8/layout/venn1"/>
    <dgm:cxn modelId="{CAC1F0F7-E4D7-4049-9C86-E076C14E6E10}" type="presParOf" srcId="{26940F30-26F7-4107-8A13-92E50ECA464F}" destId="{362D9BEF-DA40-4156-A168-6B87BA8302CA}" srcOrd="0" destOrd="0" presId="urn:microsoft.com/office/officeart/2005/8/layout/venn1"/>
    <dgm:cxn modelId="{7D3D0B2D-9BAE-4AC1-A47F-C9B2EA01587C}" type="presParOf" srcId="{26940F30-26F7-4107-8A13-92E50ECA464F}" destId="{0B8103DC-1E0B-4AD4-B890-7C37463D0C59}" srcOrd="1" destOrd="0" presId="urn:microsoft.com/office/officeart/2005/8/layout/venn1"/>
    <dgm:cxn modelId="{E6447897-6BB8-4CF1-A5EE-B87C471BADD6}" type="presParOf" srcId="{26940F30-26F7-4107-8A13-92E50ECA464F}" destId="{274EB1CD-6D16-4612-8706-4335E80C300D}" srcOrd="2" destOrd="0" presId="urn:microsoft.com/office/officeart/2005/8/layout/venn1"/>
    <dgm:cxn modelId="{EA943880-5D57-46AB-ADB9-413BEC699BF5}" type="presParOf" srcId="{26940F30-26F7-4107-8A13-92E50ECA464F}" destId="{BCD89214-F203-4562-86A0-69069BF92F6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017657-A4D6-4E68-93F3-4261A06698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70F3E-EAF2-4FAF-8FC8-8FA381ECFF66}">
      <dgm:prSet/>
      <dgm:spPr/>
      <dgm:t>
        <a:bodyPr/>
        <a:lstStyle/>
        <a:p>
          <a:pPr rtl="0"/>
          <a:r>
            <a:rPr lang="en-US" smtClean="0"/>
            <a:t>Following are the non-functional requirements:</a:t>
          </a:r>
          <a:endParaRPr lang="en-US"/>
        </a:p>
      </dgm:t>
    </dgm:pt>
    <dgm:pt modelId="{35B7F6ED-0D39-4B7F-9108-53D50988DA01}" type="parTrans" cxnId="{682004FB-4B8E-49D1-B8F1-C19B4FE620A2}">
      <dgm:prSet/>
      <dgm:spPr/>
      <dgm:t>
        <a:bodyPr/>
        <a:lstStyle/>
        <a:p>
          <a:endParaRPr lang="en-US"/>
        </a:p>
      </dgm:t>
    </dgm:pt>
    <dgm:pt modelId="{D8F7B5CD-B7C9-4EC2-9192-3F478A4A8D6B}" type="sibTrans" cxnId="{682004FB-4B8E-49D1-B8F1-C19B4FE620A2}">
      <dgm:prSet/>
      <dgm:spPr/>
      <dgm:t>
        <a:bodyPr/>
        <a:lstStyle/>
        <a:p>
          <a:endParaRPr lang="en-US"/>
        </a:p>
      </dgm:t>
    </dgm:pt>
    <dgm:pt modelId="{914CF13F-C214-43A7-806D-7552249C6C25}">
      <dgm:prSet/>
      <dgm:spPr/>
      <dgm:t>
        <a:bodyPr/>
        <a:lstStyle/>
        <a:p>
          <a:pPr rtl="0"/>
          <a:r>
            <a:rPr lang="en-US" smtClean="0"/>
            <a:t>Reservations Requirement (It  should reserve a travel package in maximum 30 to weekly by evaluation of the  project guide).</a:t>
          </a:r>
          <a:endParaRPr lang="en-US"/>
        </a:p>
      </dgm:t>
    </dgm:pt>
    <dgm:pt modelId="{1AAE444A-A426-4A00-8FCA-1F674CBBA2A3}" type="parTrans" cxnId="{644CDD17-BEED-44C6-AB4D-2F17535192FA}">
      <dgm:prSet/>
      <dgm:spPr/>
      <dgm:t>
        <a:bodyPr/>
        <a:lstStyle/>
        <a:p>
          <a:endParaRPr lang="en-US"/>
        </a:p>
      </dgm:t>
    </dgm:pt>
    <dgm:pt modelId="{43113641-180D-4E6C-9B33-A4C4033C1CC7}" type="sibTrans" cxnId="{644CDD17-BEED-44C6-AB4D-2F17535192FA}">
      <dgm:prSet/>
      <dgm:spPr/>
      <dgm:t>
        <a:bodyPr/>
        <a:lstStyle/>
        <a:p>
          <a:endParaRPr lang="en-US"/>
        </a:p>
      </dgm:t>
    </dgm:pt>
    <dgm:pt modelId="{E2A0185E-025A-4C92-9290-DFE073F2E5D1}">
      <dgm:prSet/>
      <dgm:spPr/>
      <dgm:t>
        <a:bodyPr/>
        <a:lstStyle/>
        <a:p>
          <a:pPr rtl="0"/>
          <a:r>
            <a:rPr lang="en-US" smtClean="0"/>
            <a:t>Usability Requirement (In PHP is designed for user friendly environment and ease of use )</a:t>
          </a:r>
          <a:endParaRPr lang="en-US"/>
        </a:p>
      </dgm:t>
    </dgm:pt>
    <dgm:pt modelId="{B23279C9-E09F-48FB-8A9B-10FE5BB2F7F1}" type="parTrans" cxnId="{D1597DA9-CE9B-4883-A3CD-6CAEA8EEEF30}">
      <dgm:prSet/>
      <dgm:spPr/>
      <dgm:t>
        <a:bodyPr/>
        <a:lstStyle/>
        <a:p>
          <a:endParaRPr lang="en-US"/>
        </a:p>
      </dgm:t>
    </dgm:pt>
    <dgm:pt modelId="{01844BC4-9549-4F40-8983-DFA0BADE08DC}" type="sibTrans" cxnId="{D1597DA9-CE9B-4883-A3CD-6CAEA8EEEF30}">
      <dgm:prSet/>
      <dgm:spPr/>
      <dgm:t>
        <a:bodyPr/>
        <a:lstStyle/>
        <a:p>
          <a:endParaRPr lang="en-US"/>
        </a:p>
      </dgm:t>
    </dgm:pt>
    <dgm:pt modelId="{77E4196D-3B26-4EB3-8889-74352F6ACD10}">
      <dgm:prSet/>
      <dgm:spPr/>
      <dgm:t>
        <a:bodyPr/>
        <a:lstStyle/>
        <a:p>
          <a:pPr rtl="0"/>
          <a:r>
            <a:rPr lang="en-US" smtClean="0"/>
            <a:t>Efficiency Requirement (When an online package of travel implemented can have reserved packages in an efficient manner).</a:t>
          </a:r>
          <a:endParaRPr lang="en-US"/>
        </a:p>
      </dgm:t>
    </dgm:pt>
    <dgm:pt modelId="{9841E9C3-F20A-45CD-918A-8BEA6363233C}" type="parTrans" cxnId="{F22B734B-4086-4E30-B562-E5DABC5E4615}">
      <dgm:prSet/>
      <dgm:spPr/>
      <dgm:t>
        <a:bodyPr/>
        <a:lstStyle/>
        <a:p>
          <a:endParaRPr lang="en-US"/>
        </a:p>
      </dgm:t>
    </dgm:pt>
    <dgm:pt modelId="{0C7A2B85-7941-4202-A4CA-955B0E562820}" type="sibTrans" cxnId="{F22B734B-4086-4E30-B562-E5DABC5E4615}">
      <dgm:prSet/>
      <dgm:spPr/>
      <dgm:t>
        <a:bodyPr/>
        <a:lstStyle/>
        <a:p>
          <a:endParaRPr lang="en-US"/>
        </a:p>
      </dgm:t>
    </dgm:pt>
    <dgm:pt modelId="{A5CB76C4-C4BD-4C57-B5D6-0101620FD89C}" type="pres">
      <dgm:prSet presAssocID="{47017657-A4D6-4E68-93F3-4261A06698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12758B-2B68-48CC-A4FE-AF81DC09543A}" type="pres">
      <dgm:prSet presAssocID="{09E70F3E-EAF2-4FAF-8FC8-8FA381ECFF66}" presName="hierRoot1" presStyleCnt="0">
        <dgm:presLayoutVars>
          <dgm:hierBranch val="init"/>
        </dgm:presLayoutVars>
      </dgm:prSet>
      <dgm:spPr/>
    </dgm:pt>
    <dgm:pt modelId="{6DFC1031-9D8E-456F-AB0F-DB9FC9ABDD71}" type="pres">
      <dgm:prSet presAssocID="{09E70F3E-EAF2-4FAF-8FC8-8FA381ECFF66}" presName="rootComposite1" presStyleCnt="0"/>
      <dgm:spPr/>
    </dgm:pt>
    <dgm:pt modelId="{06ADA187-91B1-480C-8AE9-0865A924F88C}" type="pres">
      <dgm:prSet presAssocID="{09E70F3E-EAF2-4FAF-8FC8-8FA381ECFF6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ACE82-3C41-4167-B6DE-A29F3F74ACD0}" type="pres">
      <dgm:prSet presAssocID="{09E70F3E-EAF2-4FAF-8FC8-8FA381ECFF6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219A8B-2D01-46CE-9956-49D0DADF7084}" type="pres">
      <dgm:prSet presAssocID="{09E70F3E-EAF2-4FAF-8FC8-8FA381ECFF66}" presName="hierChild2" presStyleCnt="0"/>
      <dgm:spPr/>
    </dgm:pt>
    <dgm:pt modelId="{BA4B8AB9-A14B-4E0E-9C44-7FDCF6C712B4}" type="pres">
      <dgm:prSet presAssocID="{1AAE444A-A426-4A00-8FCA-1F674CBBA2A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A27A17C-5380-47B0-BCFA-1428D5F5D8C6}" type="pres">
      <dgm:prSet presAssocID="{914CF13F-C214-43A7-806D-7552249C6C25}" presName="hierRoot2" presStyleCnt="0">
        <dgm:presLayoutVars>
          <dgm:hierBranch val="init"/>
        </dgm:presLayoutVars>
      </dgm:prSet>
      <dgm:spPr/>
    </dgm:pt>
    <dgm:pt modelId="{E095A077-5EE8-4875-ADD0-42A940A90938}" type="pres">
      <dgm:prSet presAssocID="{914CF13F-C214-43A7-806D-7552249C6C25}" presName="rootComposite" presStyleCnt="0"/>
      <dgm:spPr/>
    </dgm:pt>
    <dgm:pt modelId="{1484AE6C-8AB6-477F-AE96-BD8C9C8C6408}" type="pres">
      <dgm:prSet presAssocID="{914CF13F-C214-43A7-806D-7552249C6C2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34B1D-F10C-4F56-9277-DFA356851726}" type="pres">
      <dgm:prSet presAssocID="{914CF13F-C214-43A7-806D-7552249C6C25}" presName="rootConnector" presStyleLbl="node2" presStyleIdx="0" presStyleCnt="3"/>
      <dgm:spPr/>
      <dgm:t>
        <a:bodyPr/>
        <a:lstStyle/>
        <a:p>
          <a:endParaRPr lang="en-US"/>
        </a:p>
      </dgm:t>
    </dgm:pt>
    <dgm:pt modelId="{B9E4D16A-ABCE-4A06-8FD1-1DE2FD26B090}" type="pres">
      <dgm:prSet presAssocID="{914CF13F-C214-43A7-806D-7552249C6C25}" presName="hierChild4" presStyleCnt="0"/>
      <dgm:spPr/>
    </dgm:pt>
    <dgm:pt modelId="{4ECCD6CA-8F8A-4E94-97AC-6F6FB471D4E3}" type="pres">
      <dgm:prSet presAssocID="{914CF13F-C214-43A7-806D-7552249C6C25}" presName="hierChild5" presStyleCnt="0"/>
      <dgm:spPr/>
    </dgm:pt>
    <dgm:pt modelId="{5D0F4CF1-CB5A-4577-A786-9CA464A258BE}" type="pres">
      <dgm:prSet presAssocID="{B23279C9-E09F-48FB-8A9B-10FE5BB2F7F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8AB56A7-6D47-475F-BC3E-5B7E463B6240}" type="pres">
      <dgm:prSet presAssocID="{E2A0185E-025A-4C92-9290-DFE073F2E5D1}" presName="hierRoot2" presStyleCnt="0">
        <dgm:presLayoutVars>
          <dgm:hierBranch val="init"/>
        </dgm:presLayoutVars>
      </dgm:prSet>
      <dgm:spPr/>
    </dgm:pt>
    <dgm:pt modelId="{75811119-C84E-4722-8D8E-2AEB90770EB4}" type="pres">
      <dgm:prSet presAssocID="{E2A0185E-025A-4C92-9290-DFE073F2E5D1}" presName="rootComposite" presStyleCnt="0"/>
      <dgm:spPr/>
    </dgm:pt>
    <dgm:pt modelId="{423EC0FD-FDCA-4118-89DB-896A77799992}" type="pres">
      <dgm:prSet presAssocID="{E2A0185E-025A-4C92-9290-DFE073F2E5D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E33AAD-F98D-4000-B981-C25A52D44C7E}" type="pres">
      <dgm:prSet presAssocID="{E2A0185E-025A-4C92-9290-DFE073F2E5D1}" presName="rootConnector" presStyleLbl="node2" presStyleIdx="1" presStyleCnt="3"/>
      <dgm:spPr/>
      <dgm:t>
        <a:bodyPr/>
        <a:lstStyle/>
        <a:p>
          <a:endParaRPr lang="en-US"/>
        </a:p>
      </dgm:t>
    </dgm:pt>
    <dgm:pt modelId="{6B21ECDA-93DF-429D-AE79-DD81D4D7ABB9}" type="pres">
      <dgm:prSet presAssocID="{E2A0185E-025A-4C92-9290-DFE073F2E5D1}" presName="hierChild4" presStyleCnt="0"/>
      <dgm:spPr/>
    </dgm:pt>
    <dgm:pt modelId="{6DE1535D-1E20-4686-A801-2F39053D5770}" type="pres">
      <dgm:prSet presAssocID="{E2A0185E-025A-4C92-9290-DFE073F2E5D1}" presName="hierChild5" presStyleCnt="0"/>
      <dgm:spPr/>
    </dgm:pt>
    <dgm:pt modelId="{447F78F1-ADBC-475D-9725-CC63BC8BA49A}" type="pres">
      <dgm:prSet presAssocID="{9841E9C3-F20A-45CD-918A-8BEA6363233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DF9F0BA-00BD-48C3-B1BD-06E8C357A751}" type="pres">
      <dgm:prSet presAssocID="{77E4196D-3B26-4EB3-8889-74352F6ACD10}" presName="hierRoot2" presStyleCnt="0">
        <dgm:presLayoutVars>
          <dgm:hierBranch val="init"/>
        </dgm:presLayoutVars>
      </dgm:prSet>
      <dgm:spPr/>
    </dgm:pt>
    <dgm:pt modelId="{4B289F74-A2EB-430A-A58F-3128159463EF}" type="pres">
      <dgm:prSet presAssocID="{77E4196D-3B26-4EB3-8889-74352F6ACD10}" presName="rootComposite" presStyleCnt="0"/>
      <dgm:spPr/>
    </dgm:pt>
    <dgm:pt modelId="{032D8882-1A5E-4E49-B46D-284A707EE9EA}" type="pres">
      <dgm:prSet presAssocID="{77E4196D-3B26-4EB3-8889-74352F6ACD1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44D3B-1DF6-4E53-A6C4-FE38E46EBD00}" type="pres">
      <dgm:prSet presAssocID="{77E4196D-3B26-4EB3-8889-74352F6ACD10}" presName="rootConnector" presStyleLbl="node2" presStyleIdx="2" presStyleCnt="3"/>
      <dgm:spPr/>
      <dgm:t>
        <a:bodyPr/>
        <a:lstStyle/>
        <a:p>
          <a:endParaRPr lang="en-US"/>
        </a:p>
      </dgm:t>
    </dgm:pt>
    <dgm:pt modelId="{14E26971-22F4-49B6-A8F7-06ED0E290F47}" type="pres">
      <dgm:prSet presAssocID="{77E4196D-3B26-4EB3-8889-74352F6ACD10}" presName="hierChild4" presStyleCnt="0"/>
      <dgm:spPr/>
    </dgm:pt>
    <dgm:pt modelId="{0477324E-6746-4E1A-8F5A-20536642027F}" type="pres">
      <dgm:prSet presAssocID="{77E4196D-3B26-4EB3-8889-74352F6ACD10}" presName="hierChild5" presStyleCnt="0"/>
      <dgm:spPr/>
    </dgm:pt>
    <dgm:pt modelId="{B27754C0-DF77-4EF7-80F1-F64AD1E64AC1}" type="pres">
      <dgm:prSet presAssocID="{09E70F3E-EAF2-4FAF-8FC8-8FA381ECFF66}" presName="hierChild3" presStyleCnt="0"/>
      <dgm:spPr/>
    </dgm:pt>
  </dgm:ptLst>
  <dgm:cxnLst>
    <dgm:cxn modelId="{84741070-978F-44A6-A3B5-AC5E46E1C122}" type="presOf" srcId="{B23279C9-E09F-48FB-8A9B-10FE5BB2F7F1}" destId="{5D0F4CF1-CB5A-4577-A786-9CA464A258BE}" srcOrd="0" destOrd="0" presId="urn:microsoft.com/office/officeart/2005/8/layout/orgChart1"/>
    <dgm:cxn modelId="{A8A1DBAA-50D8-4455-8EE2-B37EEE2BAE69}" type="presOf" srcId="{1AAE444A-A426-4A00-8FCA-1F674CBBA2A3}" destId="{BA4B8AB9-A14B-4E0E-9C44-7FDCF6C712B4}" srcOrd="0" destOrd="0" presId="urn:microsoft.com/office/officeart/2005/8/layout/orgChart1"/>
    <dgm:cxn modelId="{644CDD17-BEED-44C6-AB4D-2F17535192FA}" srcId="{09E70F3E-EAF2-4FAF-8FC8-8FA381ECFF66}" destId="{914CF13F-C214-43A7-806D-7552249C6C25}" srcOrd="0" destOrd="0" parTransId="{1AAE444A-A426-4A00-8FCA-1F674CBBA2A3}" sibTransId="{43113641-180D-4E6C-9B33-A4C4033C1CC7}"/>
    <dgm:cxn modelId="{2279B18E-5037-43FE-9186-DF2F540BA2AE}" type="presOf" srcId="{47017657-A4D6-4E68-93F3-4261A0669852}" destId="{A5CB76C4-C4BD-4C57-B5D6-0101620FD89C}" srcOrd="0" destOrd="0" presId="urn:microsoft.com/office/officeart/2005/8/layout/orgChart1"/>
    <dgm:cxn modelId="{94965C54-AEDF-469B-8EF4-311D749A394F}" type="presOf" srcId="{E2A0185E-025A-4C92-9290-DFE073F2E5D1}" destId="{423EC0FD-FDCA-4118-89DB-896A77799992}" srcOrd="0" destOrd="0" presId="urn:microsoft.com/office/officeart/2005/8/layout/orgChart1"/>
    <dgm:cxn modelId="{F22B734B-4086-4E30-B562-E5DABC5E4615}" srcId="{09E70F3E-EAF2-4FAF-8FC8-8FA381ECFF66}" destId="{77E4196D-3B26-4EB3-8889-74352F6ACD10}" srcOrd="2" destOrd="0" parTransId="{9841E9C3-F20A-45CD-918A-8BEA6363233C}" sibTransId="{0C7A2B85-7941-4202-A4CA-955B0E562820}"/>
    <dgm:cxn modelId="{682004FB-4B8E-49D1-B8F1-C19B4FE620A2}" srcId="{47017657-A4D6-4E68-93F3-4261A0669852}" destId="{09E70F3E-EAF2-4FAF-8FC8-8FA381ECFF66}" srcOrd="0" destOrd="0" parTransId="{35B7F6ED-0D39-4B7F-9108-53D50988DA01}" sibTransId="{D8F7B5CD-B7C9-4EC2-9192-3F478A4A8D6B}"/>
    <dgm:cxn modelId="{3917F446-71F9-4602-A01E-A218D8ABFDAA}" type="presOf" srcId="{09E70F3E-EAF2-4FAF-8FC8-8FA381ECFF66}" destId="{06ADA187-91B1-480C-8AE9-0865A924F88C}" srcOrd="0" destOrd="0" presId="urn:microsoft.com/office/officeart/2005/8/layout/orgChart1"/>
    <dgm:cxn modelId="{B7F09459-C481-41E8-96B3-6B9C6E5B23FC}" type="presOf" srcId="{77E4196D-3B26-4EB3-8889-74352F6ACD10}" destId="{032D8882-1A5E-4E49-B46D-284A707EE9EA}" srcOrd="0" destOrd="0" presId="urn:microsoft.com/office/officeart/2005/8/layout/orgChart1"/>
    <dgm:cxn modelId="{53145901-DE12-43C1-B636-8691B766D295}" type="presOf" srcId="{914CF13F-C214-43A7-806D-7552249C6C25}" destId="{1484AE6C-8AB6-477F-AE96-BD8C9C8C6408}" srcOrd="0" destOrd="0" presId="urn:microsoft.com/office/officeart/2005/8/layout/orgChart1"/>
    <dgm:cxn modelId="{D1597DA9-CE9B-4883-A3CD-6CAEA8EEEF30}" srcId="{09E70F3E-EAF2-4FAF-8FC8-8FA381ECFF66}" destId="{E2A0185E-025A-4C92-9290-DFE073F2E5D1}" srcOrd="1" destOrd="0" parTransId="{B23279C9-E09F-48FB-8A9B-10FE5BB2F7F1}" sibTransId="{01844BC4-9549-4F40-8983-DFA0BADE08DC}"/>
    <dgm:cxn modelId="{B3FE8318-35DB-4F23-A134-A2618AFE1D94}" type="presOf" srcId="{914CF13F-C214-43A7-806D-7552249C6C25}" destId="{83334B1D-F10C-4F56-9277-DFA356851726}" srcOrd="1" destOrd="0" presId="urn:microsoft.com/office/officeart/2005/8/layout/orgChart1"/>
    <dgm:cxn modelId="{49FF8A3A-9B32-4B7C-AA57-F69D72811F28}" type="presOf" srcId="{09E70F3E-EAF2-4FAF-8FC8-8FA381ECFF66}" destId="{D09ACE82-3C41-4167-B6DE-A29F3F74ACD0}" srcOrd="1" destOrd="0" presId="urn:microsoft.com/office/officeart/2005/8/layout/orgChart1"/>
    <dgm:cxn modelId="{72825039-B121-4B5A-93DE-816B96C4D0E4}" type="presOf" srcId="{9841E9C3-F20A-45CD-918A-8BEA6363233C}" destId="{447F78F1-ADBC-475D-9725-CC63BC8BA49A}" srcOrd="0" destOrd="0" presId="urn:microsoft.com/office/officeart/2005/8/layout/orgChart1"/>
    <dgm:cxn modelId="{5C6A85C1-06FF-411C-B380-988EE68EF1E5}" type="presOf" srcId="{E2A0185E-025A-4C92-9290-DFE073F2E5D1}" destId="{1DE33AAD-F98D-4000-B981-C25A52D44C7E}" srcOrd="1" destOrd="0" presId="urn:microsoft.com/office/officeart/2005/8/layout/orgChart1"/>
    <dgm:cxn modelId="{1BEBC02E-1C08-4B4F-969C-1E784F20A5E9}" type="presOf" srcId="{77E4196D-3B26-4EB3-8889-74352F6ACD10}" destId="{A6F44D3B-1DF6-4E53-A6C4-FE38E46EBD00}" srcOrd="1" destOrd="0" presId="urn:microsoft.com/office/officeart/2005/8/layout/orgChart1"/>
    <dgm:cxn modelId="{E360DA29-D8CA-4212-B98A-F6F9DB1B4E4C}" type="presParOf" srcId="{A5CB76C4-C4BD-4C57-B5D6-0101620FD89C}" destId="{5212758B-2B68-48CC-A4FE-AF81DC09543A}" srcOrd="0" destOrd="0" presId="urn:microsoft.com/office/officeart/2005/8/layout/orgChart1"/>
    <dgm:cxn modelId="{DF6E9EC1-B0F3-4BE6-AB86-D10C68AF02A1}" type="presParOf" srcId="{5212758B-2B68-48CC-A4FE-AF81DC09543A}" destId="{6DFC1031-9D8E-456F-AB0F-DB9FC9ABDD71}" srcOrd="0" destOrd="0" presId="urn:microsoft.com/office/officeart/2005/8/layout/orgChart1"/>
    <dgm:cxn modelId="{501EB205-C027-4DEE-8212-4FE619D07157}" type="presParOf" srcId="{6DFC1031-9D8E-456F-AB0F-DB9FC9ABDD71}" destId="{06ADA187-91B1-480C-8AE9-0865A924F88C}" srcOrd="0" destOrd="0" presId="urn:microsoft.com/office/officeart/2005/8/layout/orgChart1"/>
    <dgm:cxn modelId="{DE22ADD6-B41F-40EF-B3B3-38D2BA5FB5CC}" type="presParOf" srcId="{6DFC1031-9D8E-456F-AB0F-DB9FC9ABDD71}" destId="{D09ACE82-3C41-4167-B6DE-A29F3F74ACD0}" srcOrd="1" destOrd="0" presId="urn:microsoft.com/office/officeart/2005/8/layout/orgChart1"/>
    <dgm:cxn modelId="{F87789B1-C99D-433E-AEFD-1DEFFBF953FF}" type="presParOf" srcId="{5212758B-2B68-48CC-A4FE-AF81DC09543A}" destId="{1E219A8B-2D01-46CE-9956-49D0DADF7084}" srcOrd="1" destOrd="0" presId="urn:microsoft.com/office/officeart/2005/8/layout/orgChart1"/>
    <dgm:cxn modelId="{098AB615-7F21-4474-A04C-B95716CF51C6}" type="presParOf" srcId="{1E219A8B-2D01-46CE-9956-49D0DADF7084}" destId="{BA4B8AB9-A14B-4E0E-9C44-7FDCF6C712B4}" srcOrd="0" destOrd="0" presId="urn:microsoft.com/office/officeart/2005/8/layout/orgChart1"/>
    <dgm:cxn modelId="{C72FE040-229B-437D-9664-87310D1C8277}" type="presParOf" srcId="{1E219A8B-2D01-46CE-9956-49D0DADF7084}" destId="{FA27A17C-5380-47B0-BCFA-1428D5F5D8C6}" srcOrd="1" destOrd="0" presId="urn:microsoft.com/office/officeart/2005/8/layout/orgChart1"/>
    <dgm:cxn modelId="{F751EF4A-7F6A-4BF2-A920-A49DD6D39177}" type="presParOf" srcId="{FA27A17C-5380-47B0-BCFA-1428D5F5D8C6}" destId="{E095A077-5EE8-4875-ADD0-42A940A90938}" srcOrd="0" destOrd="0" presId="urn:microsoft.com/office/officeart/2005/8/layout/orgChart1"/>
    <dgm:cxn modelId="{F1D38169-25D5-465B-8D75-62905DDB0207}" type="presParOf" srcId="{E095A077-5EE8-4875-ADD0-42A940A90938}" destId="{1484AE6C-8AB6-477F-AE96-BD8C9C8C6408}" srcOrd="0" destOrd="0" presId="urn:microsoft.com/office/officeart/2005/8/layout/orgChart1"/>
    <dgm:cxn modelId="{DEE1DB55-7ACC-46CA-AC56-D4F77FE75D2B}" type="presParOf" srcId="{E095A077-5EE8-4875-ADD0-42A940A90938}" destId="{83334B1D-F10C-4F56-9277-DFA356851726}" srcOrd="1" destOrd="0" presId="urn:microsoft.com/office/officeart/2005/8/layout/orgChart1"/>
    <dgm:cxn modelId="{D02E1712-E854-4099-82D3-04D9B894F036}" type="presParOf" srcId="{FA27A17C-5380-47B0-BCFA-1428D5F5D8C6}" destId="{B9E4D16A-ABCE-4A06-8FD1-1DE2FD26B090}" srcOrd="1" destOrd="0" presId="urn:microsoft.com/office/officeart/2005/8/layout/orgChart1"/>
    <dgm:cxn modelId="{55A0EAB7-8D88-4615-B30F-5D183D7EE4BC}" type="presParOf" srcId="{FA27A17C-5380-47B0-BCFA-1428D5F5D8C6}" destId="{4ECCD6CA-8F8A-4E94-97AC-6F6FB471D4E3}" srcOrd="2" destOrd="0" presId="urn:microsoft.com/office/officeart/2005/8/layout/orgChart1"/>
    <dgm:cxn modelId="{7A0A77E1-B17C-442A-B872-15EEC74F27FB}" type="presParOf" srcId="{1E219A8B-2D01-46CE-9956-49D0DADF7084}" destId="{5D0F4CF1-CB5A-4577-A786-9CA464A258BE}" srcOrd="2" destOrd="0" presId="urn:microsoft.com/office/officeart/2005/8/layout/orgChart1"/>
    <dgm:cxn modelId="{8AE311C8-2AB1-467D-961E-C0F5B788992D}" type="presParOf" srcId="{1E219A8B-2D01-46CE-9956-49D0DADF7084}" destId="{28AB56A7-6D47-475F-BC3E-5B7E463B6240}" srcOrd="3" destOrd="0" presId="urn:microsoft.com/office/officeart/2005/8/layout/orgChart1"/>
    <dgm:cxn modelId="{4737CD38-C3C7-4891-995E-C0785FF3E9DF}" type="presParOf" srcId="{28AB56A7-6D47-475F-BC3E-5B7E463B6240}" destId="{75811119-C84E-4722-8D8E-2AEB90770EB4}" srcOrd="0" destOrd="0" presId="urn:microsoft.com/office/officeart/2005/8/layout/orgChart1"/>
    <dgm:cxn modelId="{4F8584C7-B576-4E12-BC7A-B018B7101714}" type="presParOf" srcId="{75811119-C84E-4722-8D8E-2AEB90770EB4}" destId="{423EC0FD-FDCA-4118-89DB-896A77799992}" srcOrd="0" destOrd="0" presId="urn:microsoft.com/office/officeart/2005/8/layout/orgChart1"/>
    <dgm:cxn modelId="{3393599A-8D1F-405D-B22D-58296FEFD704}" type="presParOf" srcId="{75811119-C84E-4722-8D8E-2AEB90770EB4}" destId="{1DE33AAD-F98D-4000-B981-C25A52D44C7E}" srcOrd="1" destOrd="0" presId="urn:microsoft.com/office/officeart/2005/8/layout/orgChart1"/>
    <dgm:cxn modelId="{43BB159E-5B06-495A-B0BC-90FF5984DFFF}" type="presParOf" srcId="{28AB56A7-6D47-475F-BC3E-5B7E463B6240}" destId="{6B21ECDA-93DF-429D-AE79-DD81D4D7ABB9}" srcOrd="1" destOrd="0" presId="urn:microsoft.com/office/officeart/2005/8/layout/orgChart1"/>
    <dgm:cxn modelId="{EA173EDE-CCAD-414D-A98F-83DAC2389383}" type="presParOf" srcId="{28AB56A7-6D47-475F-BC3E-5B7E463B6240}" destId="{6DE1535D-1E20-4686-A801-2F39053D5770}" srcOrd="2" destOrd="0" presId="urn:microsoft.com/office/officeart/2005/8/layout/orgChart1"/>
    <dgm:cxn modelId="{BE4A5CC6-7D7F-4DAB-BB04-0A8111C982A4}" type="presParOf" srcId="{1E219A8B-2D01-46CE-9956-49D0DADF7084}" destId="{447F78F1-ADBC-475D-9725-CC63BC8BA49A}" srcOrd="4" destOrd="0" presId="urn:microsoft.com/office/officeart/2005/8/layout/orgChart1"/>
    <dgm:cxn modelId="{F789E57B-A7CC-4C80-AF4D-7E60F9C709CE}" type="presParOf" srcId="{1E219A8B-2D01-46CE-9956-49D0DADF7084}" destId="{8DF9F0BA-00BD-48C3-B1BD-06E8C357A751}" srcOrd="5" destOrd="0" presId="urn:microsoft.com/office/officeart/2005/8/layout/orgChart1"/>
    <dgm:cxn modelId="{74AFFCA2-5EBB-4D39-B09F-F42A36E70FEB}" type="presParOf" srcId="{8DF9F0BA-00BD-48C3-B1BD-06E8C357A751}" destId="{4B289F74-A2EB-430A-A58F-3128159463EF}" srcOrd="0" destOrd="0" presId="urn:microsoft.com/office/officeart/2005/8/layout/orgChart1"/>
    <dgm:cxn modelId="{35CED607-479B-4C09-8413-4FF9C5C9340A}" type="presParOf" srcId="{4B289F74-A2EB-430A-A58F-3128159463EF}" destId="{032D8882-1A5E-4E49-B46D-284A707EE9EA}" srcOrd="0" destOrd="0" presId="urn:microsoft.com/office/officeart/2005/8/layout/orgChart1"/>
    <dgm:cxn modelId="{A58BF738-0EDE-4019-9580-23063153B058}" type="presParOf" srcId="{4B289F74-A2EB-430A-A58F-3128159463EF}" destId="{A6F44D3B-1DF6-4E53-A6C4-FE38E46EBD00}" srcOrd="1" destOrd="0" presId="urn:microsoft.com/office/officeart/2005/8/layout/orgChart1"/>
    <dgm:cxn modelId="{B4CF1A08-B9A7-4F09-BA69-C0B64892A482}" type="presParOf" srcId="{8DF9F0BA-00BD-48C3-B1BD-06E8C357A751}" destId="{14E26971-22F4-49B6-A8F7-06ED0E290F47}" srcOrd="1" destOrd="0" presId="urn:microsoft.com/office/officeart/2005/8/layout/orgChart1"/>
    <dgm:cxn modelId="{E6729BF2-E3AD-482C-85A6-29EA93252931}" type="presParOf" srcId="{8DF9F0BA-00BD-48C3-B1BD-06E8C357A751}" destId="{0477324E-6746-4E1A-8F5A-20536642027F}" srcOrd="2" destOrd="0" presId="urn:microsoft.com/office/officeart/2005/8/layout/orgChart1"/>
    <dgm:cxn modelId="{12E30448-0F64-4386-BFDA-A13A5F23CBCE}" type="presParOf" srcId="{5212758B-2B68-48CC-A4FE-AF81DC09543A}" destId="{B27754C0-DF77-4EF7-80F1-F64AD1E64A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26C695-6AF7-4020-9D72-67CF191FE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9B6DDB-DBA9-4382-AC81-367622F60859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tx1"/>
              </a:solidFill>
            </a:rPr>
            <a:t>Following are the hardware requirements:</a:t>
          </a:r>
          <a:endParaRPr lang="en-US" sz="1800" dirty="0">
            <a:solidFill>
              <a:schemeClr val="tx1"/>
            </a:solidFill>
          </a:endParaRPr>
        </a:p>
      </dgm:t>
    </dgm:pt>
    <dgm:pt modelId="{E55F88BC-C08B-49BD-B409-9107BEBD7C3A}" type="parTrans" cxnId="{78FD6BD1-34EA-409A-B782-BFB2DDEF356E}">
      <dgm:prSet/>
      <dgm:spPr/>
      <dgm:t>
        <a:bodyPr/>
        <a:lstStyle/>
        <a:p>
          <a:endParaRPr lang="en-US"/>
        </a:p>
      </dgm:t>
    </dgm:pt>
    <dgm:pt modelId="{DF0E3D03-F878-417D-B846-7D97064CB75A}" type="sibTrans" cxnId="{78FD6BD1-34EA-409A-B782-BFB2DDEF356E}">
      <dgm:prSet/>
      <dgm:spPr/>
      <dgm:t>
        <a:bodyPr/>
        <a:lstStyle/>
        <a:p>
          <a:endParaRPr lang="en-US"/>
        </a:p>
      </dgm:t>
    </dgm:pt>
    <dgm:pt modelId="{F34F1187-AE58-4FF4-9230-0D090CC4E468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RAM:</a:t>
          </a:r>
          <a:endParaRPr lang="en-US" dirty="0">
            <a:solidFill>
              <a:schemeClr val="tx1"/>
            </a:solidFill>
          </a:endParaRPr>
        </a:p>
      </dgm:t>
    </dgm:pt>
    <dgm:pt modelId="{BE1FD5B3-81CA-4C6A-A9FF-EAB08C328104}" type="parTrans" cxnId="{85CDE679-5D1A-4EAA-9427-C2CEE853332C}">
      <dgm:prSet/>
      <dgm:spPr/>
      <dgm:t>
        <a:bodyPr/>
        <a:lstStyle/>
        <a:p>
          <a:endParaRPr lang="en-US"/>
        </a:p>
      </dgm:t>
    </dgm:pt>
    <dgm:pt modelId="{9ACF6562-1F4F-433D-A8DA-A416EB4A0456}" type="sibTrans" cxnId="{85CDE679-5D1A-4EAA-9427-C2CEE853332C}">
      <dgm:prSet/>
      <dgm:spPr/>
      <dgm:t>
        <a:bodyPr/>
        <a:lstStyle/>
        <a:p>
          <a:endParaRPr lang="en-US"/>
        </a:p>
      </dgm:t>
    </dgm:pt>
    <dgm:pt modelId="{C0754EAF-475A-4CD2-9924-3F0D9B0CE5B8}">
      <dgm:prSet/>
      <dgm:spPr/>
      <dgm:t>
        <a:bodyPr/>
        <a:lstStyle/>
        <a:p>
          <a:pPr rtl="0"/>
          <a:r>
            <a:rPr lang="en-US" smtClean="0"/>
            <a:t>Minimum 1 GB RAM required for the system.</a:t>
          </a:r>
          <a:endParaRPr lang="en-US"/>
        </a:p>
      </dgm:t>
    </dgm:pt>
    <dgm:pt modelId="{A347B243-074A-4D96-B8F1-EC093D879C1E}" type="parTrans" cxnId="{839E062C-50C0-40C5-8710-21AC9D9FE21B}">
      <dgm:prSet/>
      <dgm:spPr/>
      <dgm:t>
        <a:bodyPr/>
        <a:lstStyle/>
        <a:p>
          <a:endParaRPr lang="en-US"/>
        </a:p>
      </dgm:t>
    </dgm:pt>
    <dgm:pt modelId="{C1A31987-385A-4A82-AAAC-BAFAD4CD1FF3}" type="sibTrans" cxnId="{839E062C-50C0-40C5-8710-21AC9D9FE21B}">
      <dgm:prSet/>
      <dgm:spPr/>
      <dgm:t>
        <a:bodyPr/>
        <a:lstStyle/>
        <a:p>
          <a:endParaRPr lang="en-US"/>
        </a:p>
      </dgm:t>
    </dgm:pt>
    <dgm:pt modelId="{AA35F89A-30BD-46B8-A945-9BDB666D9C0E}">
      <dgm:prSet/>
      <dgm:spPr/>
      <dgm:t>
        <a:bodyPr/>
        <a:lstStyle/>
        <a:p>
          <a:pPr rtl="0"/>
          <a:r>
            <a:rPr lang="en-US" b="1" smtClean="0"/>
            <a:t>Processor:</a:t>
          </a:r>
          <a:endParaRPr lang="en-US"/>
        </a:p>
      </dgm:t>
    </dgm:pt>
    <dgm:pt modelId="{5ECD9DDC-157B-485D-A5BC-DB1B1F2750AC}" type="parTrans" cxnId="{CF170C8E-EED9-424E-AE6E-47987C747EEB}">
      <dgm:prSet/>
      <dgm:spPr/>
      <dgm:t>
        <a:bodyPr/>
        <a:lstStyle/>
        <a:p>
          <a:endParaRPr lang="en-US"/>
        </a:p>
      </dgm:t>
    </dgm:pt>
    <dgm:pt modelId="{543B4ECB-6DDC-44C6-A14D-CEE6F9F9D631}" type="sibTrans" cxnId="{CF170C8E-EED9-424E-AE6E-47987C747EEB}">
      <dgm:prSet/>
      <dgm:spPr/>
      <dgm:t>
        <a:bodyPr/>
        <a:lstStyle/>
        <a:p>
          <a:endParaRPr lang="en-US"/>
        </a:p>
      </dgm:t>
    </dgm:pt>
    <dgm:pt modelId="{6D74B4C2-4494-498E-BCD2-FFB150C2A041}">
      <dgm:prSet/>
      <dgm:spPr/>
      <dgm:t>
        <a:bodyPr/>
        <a:lstStyle/>
        <a:p>
          <a:pPr rtl="0"/>
          <a:r>
            <a:rPr lang="en-US" smtClean="0"/>
            <a:t>Intel core 1.5 GHz.</a:t>
          </a:r>
          <a:endParaRPr lang="en-US"/>
        </a:p>
      </dgm:t>
    </dgm:pt>
    <dgm:pt modelId="{F40F887A-F3AF-42D7-985E-7313F18073A3}" type="parTrans" cxnId="{26871EB0-31D9-4F0D-B084-476DA1C5A8AA}">
      <dgm:prSet/>
      <dgm:spPr/>
      <dgm:t>
        <a:bodyPr/>
        <a:lstStyle/>
        <a:p>
          <a:endParaRPr lang="en-US"/>
        </a:p>
      </dgm:t>
    </dgm:pt>
    <dgm:pt modelId="{863A5B91-4BFD-4E66-A600-2501313225EA}" type="sibTrans" cxnId="{26871EB0-31D9-4F0D-B084-476DA1C5A8AA}">
      <dgm:prSet/>
      <dgm:spPr/>
      <dgm:t>
        <a:bodyPr/>
        <a:lstStyle/>
        <a:p>
          <a:endParaRPr lang="en-US"/>
        </a:p>
      </dgm:t>
    </dgm:pt>
    <dgm:pt modelId="{17C2E188-D25E-48B3-8F21-16C83C45F9D4}">
      <dgm:prSet/>
      <dgm:spPr/>
      <dgm:t>
        <a:bodyPr/>
        <a:lstStyle/>
        <a:p>
          <a:pPr rtl="0"/>
          <a:r>
            <a:rPr lang="en-US" b="1" smtClean="0"/>
            <a:t>Operating System :</a:t>
          </a:r>
          <a:endParaRPr lang="en-US"/>
        </a:p>
      </dgm:t>
    </dgm:pt>
    <dgm:pt modelId="{4D77556F-65D8-4681-A911-9A5DC1D1FC79}" type="parTrans" cxnId="{BCA78010-7559-4FA4-BC9B-508BB20AEA11}">
      <dgm:prSet/>
      <dgm:spPr/>
      <dgm:t>
        <a:bodyPr/>
        <a:lstStyle/>
        <a:p>
          <a:endParaRPr lang="en-US"/>
        </a:p>
      </dgm:t>
    </dgm:pt>
    <dgm:pt modelId="{EB58682A-0C18-48A9-97CB-FABC25583A4E}" type="sibTrans" cxnId="{BCA78010-7559-4FA4-BC9B-508BB20AEA11}">
      <dgm:prSet/>
      <dgm:spPr/>
      <dgm:t>
        <a:bodyPr/>
        <a:lstStyle/>
        <a:p>
          <a:endParaRPr lang="en-US"/>
        </a:p>
      </dgm:t>
    </dgm:pt>
    <dgm:pt modelId="{832EBA3B-53D6-4C0A-8B4A-F9FD6B4D97C4}">
      <dgm:prSet/>
      <dgm:spPr/>
      <dgm:t>
        <a:bodyPr/>
        <a:lstStyle/>
        <a:p>
          <a:pPr rtl="0"/>
          <a:r>
            <a:rPr lang="en-US" smtClean="0"/>
            <a:t>All windows. </a:t>
          </a:r>
          <a:endParaRPr lang="en-US"/>
        </a:p>
      </dgm:t>
    </dgm:pt>
    <dgm:pt modelId="{6F3A3545-EBFF-4A96-9A2B-AF270ECA5291}" type="parTrans" cxnId="{35826D39-C5ED-4A93-A4BF-C082477EDEFB}">
      <dgm:prSet/>
      <dgm:spPr/>
      <dgm:t>
        <a:bodyPr/>
        <a:lstStyle/>
        <a:p>
          <a:endParaRPr lang="en-US"/>
        </a:p>
      </dgm:t>
    </dgm:pt>
    <dgm:pt modelId="{DB2DD347-087D-4586-91FB-BA0564863BE3}" type="sibTrans" cxnId="{35826D39-C5ED-4A93-A4BF-C082477EDEFB}">
      <dgm:prSet/>
      <dgm:spPr/>
      <dgm:t>
        <a:bodyPr/>
        <a:lstStyle/>
        <a:p>
          <a:endParaRPr lang="en-US"/>
        </a:p>
      </dgm:t>
    </dgm:pt>
    <dgm:pt modelId="{1DB1BD8D-3D7E-45E1-BD45-F2E96A84683D}" type="pres">
      <dgm:prSet presAssocID="{B226C695-6AF7-4020-9D72-67CF191FE55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0B7241-34FB-43F9-B1E6-3429FA602D76}" type="pres">
      <dgm:prSet presAssocID="{B226C695-6AF7-4020-9D72-67CF191FE55B}" presName="arrow" presStyleLbl="bgShp" presStyleIdx="0" presStyleCnt="1"/>
      <dgm:spPr/>
    </dgm:pt>
    <dgm:pt modelId="{4F88F495-547A-4258-87C8-5F88AD0BE494}" type="pres">
      <dgm:prSet presAssocID="{B226C695-6AF7-4020-9D72-67CF191FE55B}" presName="linearProcess" presStyleCnt="0"/>
      <dgm:spPr/>
    </dgm:pt>
    <dgm:pt modelId="{8538D389-9DB3-4FF4-B388-5A7900A66F6A}" type="pres">
      <dgm:prSet presAssocID="{939B6DDB-DBA9-4382-AC81-367622F60859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A4650-4D74-4018-9472-3EE5D9CAFE0D}" type="pres">
      <dgm:prSet presAssocID="{DF0E3D03-F878-417D-B846-7D97064CB75A}" presName="sibTrans" presStyleCnt="0"/>
      <dgm:spPr/>
    </dgm:pt>
    <dgm:pt modelId="{69489346-5B1F-49F9-BFE9-7EB70E6406BE}" type="pres">
      <dgm:prSet presAssocID="{F34F1187-AE58-4FF4-9230-0D090CC4E468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BB427-17DB-4AAF-8818-0E0EC318FC79}" type="pres">
      <dgm:prSet presAssocID="{9ACF6562-1F4F-433D-A8DA-A416EB4A0456}" presName="sibTrans" presStyleCnt="0"/>
      <dgm:spPr/>
    </dgm:pt>
    <dgm:pt modelId="{161E4A07-DFE5-4FEE-8E2E-4AF250EA580C}" type="pres">
      <dgm:prSet presAssocID="{C0754EAF-475A-4CD2-9924-3F0D9B0CE5B8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11AE2-65D4-4EF6-9FA9-0E0561E0AE70}" type="pres">
      <dgm:prSet presAssocID="{C1A31987-385A-4A82-AAAC-BAFAD4CD1FF3}" presName="sibTrans" presStyleCnt="0"/>
      <dgm:spPr/>
    </dgm:pt>
    <dgm:pt modelId="{82C9B04D-5577-4423-8D95-11E62090701F}" type="pres">
      <dgm:prSet presAssocID="{AA35F89A-30BD-46B8-A945-9BDB666D9C0E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99AB4-A934-4091-8934-B6AA182C4C34}" type="pres">
      <dgm:prSet presAssocID="{543B4ECB-6DDC-44C6-A14D-CEE6F9F9D631}" presName="sibTrans" presStyleCnt="0"/>
      <dgm:spPr/>
    </dgm:pt>
    <dgm:pt modelId="{4DCF0B28-1C51-4144-9161-367BC7C6A7D6}" type="pres">
      <dgm:prSet presAssocID="{6D74B4C2-4494-498E-BCD2-FFB150C2A041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69AC-0B0A-42CF-922B-F33D05810274}" type="pres">
      <dgm:prSet presAssocID="{863A5B91-4BFD-4E66-A600-2501313225EA}" presName="sibTrans" presStyleCnt="0"/>
      <dgm:spPr/>
    </dgm:pt>
    <dgm:pt modelId="{807D2EC6-8009-419D-B71A-A27D4F7AD42C}" type="pres">
      <dgm:prSet presAssocID="{17C2E188-D25E-48B3-8F21-16C83C45F9D4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BAF4D-0F4B-4707-8B2D-A809279C3523}" type="pres">
      <dgm:prSet presAssocID="{EB58682A-0C18-48A9-97CB-FABC25583A4E}" presName="sibTrans" presStyleCnt="0"/>
      <dgm:spPr/>
    </dgm:pt>
    <dgm:pt modelId="{28C03569-CE81-4C58-8FF5-7563CFCEEB7F}" type="pres">
      <dgm:prSet presAssocID="{832EBA3B-53D6-4C0A-8B4A-F9FD6B4D97C4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B86107-D89F-4594-A80C-A32F85A1BB75}" type="presOf" srcId="{B226C695-6AF7-4020-9D72-67CF191FE55B}" destId="{1DB1BD8D-3D7E-45E1-BD45-F2E96A84683D}" srcOrd="0" destOrd="0" presId="urn:microsoft.com/office/officeart/2005/8/layout/hProcess9"/>
    <dgm:cxn modelId="{839E062C-50C0-40C5-8710-21AC9D9FE21B}" srcId="{B226C695-6AF7-4020-9D72-67CF191FE55B}" destId="{C0754EAF-475A-4CD2-9924-3F0D9B0CE5B8}" srcOrd="2" destOrd="0" parTransId="{A347B243-074A-4D96-B8F1-EC093D879C1E}" sibTransId="{C1A31987-385A-4A82-AAAC-BAFAD4CD1FF3}"/>
    <dgm:cxn modelId="{11EC2D10-58DD-477F-8F79-CDEFE1FA654C}" type="presOf" srcId="{17C2E188-D25E-48B3-8F21-16C83C45F9D4}" destId="{807D2EC6-8009-419D-B71A-A27D4F7AD42C}" srcOrd="0" destOrd="0" presId="urn:microsoft.com/office/officeart/2005/8/layout/hProcess9"/>
    <dgm:cxn modelId="{78FD6BD1-34EA-409A-B782-BFB2DDEF356E}" srcId="{B226C695-6AF7-4020-9D72-67CF191FE55B}" destId="{939B6DDB-DBA9-4382-AC81-367622F60859}" srcOrd="0" destOrd="0" parTransId="{E55F88BC-C08B-49BD-B409-9107BEBD7C3A}" sibTransId="{DF0E3D03-F878-417D-B846-7D97064CB75A}"/>
    <dgm:cxn modelId="{B622E56C-A4B3-4488-BEBA-CB46F629F55D}" type="presOf" srcId="{939B6DDB-DBA9-4382-AC81-367622F60859}" destId="{8538D389-9DB3-4FF4-B388-5A7900A66F6A}" srcOrd="0" destOrd="0" presId="urn:microsoft.com/office/officeart/2005/8/layout/hProcess9"/>
    <dgm:cxn modelId="{26871EB0-31D9-4F0D-B084-476DA1C5A8AA}" srcId="{B226C695-6AF7-4020-9D72-67CF191FE55B}" destId="{6D74B4C2-4494-498E-BCD2-FFB150C2A041}" srcOrd="4" destOrd="0" parTransId="{F40F887A-F3AF-42D7-985E-7313F18073A3}" sibTransId="{863A5B91-4BFD-4E66-A600-2501313225EA}"/>
    <dgm:cxn modelId="{BD73824D-663B-4768-B45E-78EF8FA2070A}" type="presOf" srcId="{F34F1187-AE58-4FF4-9230-0D090CC4E468}" destId="{69489346-5B1F-49F9-BFE9-7EB70E6406BE}" srcOrd="0" destOrd="0" presId="urn:microsoft.com/office/officeart/2005/8/layout/hProcess9"/>
    <dgm:cxn modelId="{AE4650D2-1CF8-46CC-B275-4FB939B44938}" type="presOf" srcId="{6D74B4C2-4494-498E-BCD2-FFB150C2A041}" destId="{4DCF0B28-1C51-4144-9161-367BC7C6A7D6}" srcOrd="0" destOrd="0" presId="urn:microsoft.com/office/officeart/2005/8/layout/hProcess9"/>
    <dgm:cxn modelId="{CF170C8E-EED9-424E-AE6E-47987C747EEB}" srcId="{B226C695-6AF7-4020-9D72-67CF191FE55B}" destId="{AA35F89A-30BD-46B8-A945-9BDB666D9C0E}" srcOrd="3" destOrd="0" parTransId="{5ECD9DDC-157B-485D-A5BC-DB1B1F2750AC}" sibTransId="{543B4ECB-6DDC-44C6-A14D-CEE6F9F9D631}"/>
    <dgm:cxn modelId="{85CDE679-5D1A-4EAA-9427-C2CEE853332C}" srcId="{B226C695-6AF7-4020-9D72-67CF191FE55B}" destId="{F34F1187-AE58-4FF4-9230-0D090CC4E468}" srcOrd="1" destOrd="0" parTransId="{BE1FD5B3-81CA-4C6A-A9FF-EAB08C328104}" sibTransId="{9ACF6562-1F4F-433D-A8DA-A416EB4A0456}"/>
    <dgm:cxn modelId="{35826D39-C5ED-4A93-A4BF-C082477EDEFB}" srcId="{B226C695-6AF7-4020-9D72-67CF191FE55B}" destId="{832EBA3B-53D6-4C0A-8B4A-F9FD6B4D97C4}" srcOrd="6" destOrd="0" parTransId="{6F3A3545-EBFF-4A96-9A2B-AF270ECA5291}" sibTransId="{DB2DD347-087D-4586-91FB-BA0564863BE3}"/>
    <dgm:cxn modelId="{06B7B2D7-9EB7-4AB8-A9BF-5E4467E73C17}" type="presOf" srcId="{832EBA3B-53D6-4C0A-8B4A-F9FD6B4D97C4}" destId="{28C03569-CE81-4C58-8FF5-7563CFCEEB7F}" srcOrd="0" destOrd="0" presId="urn:microsoft.com/office/officeart/2005/8/layout/hProcess9"/>
    <dgm:cxn modelId="{E45ED7E5-791F-438D-A35B-9F5FF61F49AF}" type="presOf" srcId="{AA35F89A-30BD-46B8-A945-9BDB666D9C0E}" destId="{82C9B04D-5577-4423-8D95-11E62090701F}" srcOrd="0" destOrd="0" presId="urn:microsoft.com/office/officeart/2005/8/layout/hProcess9"/>
    <dgm:cxn modelId="{AD37022D-603B-4516-B3D8-D6E9A7FAFCC5}" type="presOf" srcId="{C0754EAF-475A-4CD2-9924-3F0D9B0CE5B8}" destId="{161E4A07-DFE5-4FEE-8E2E-4AF250EA580C}" srcOrd="0" destOrd="0" presId="urn:microsoft.com/office/officeart/2005/8/layout/hProcess9"/>
    <dgm:cxn modelId="{BCA78010-7559-4FA4-BC9B-508BB20AEA11}" srcId="{B226C695-6AF7-4020-9D72-67CF191FE55B}" destId="{17C2E188-D25E-48B3-8F21-16C83C45F9D4}" srcOrd="5" destOrd="0" parTransId="{4D77556F-65D8-4681-A911-9A5DC1D1FC79}" sibTransId="{EB58682A-0C18-48A9-97CB-FABC25583A4E}"/>
    <dgm:cxn modelId="{7B2DAE07-DD15-45DD-870C-3DDF4385D8AC}" type="presParOf" srcId="{1DB1BD8D-3D7E-45E1-BD45-F2E96A84683D}" destId="{F70B7241-34FB-43F9-B1E6-3429FA602D76}" srcOrd="0" destOrd="0" presId="urn:microsoft.com/office/officeart/2005/8/layout/hProcess9"/>
    <dgm:cxn modelId="{F5E78829-FFA6-4E85-92F8-F53EBED4584F}" type="presParOf" srcId="{1DB1BD8D-3D7E-45E1-BD45-F2E96A84683D}" destId="{4F88F495-547A-4258-87C8-5F88AD0BE494}" srcOrd="1" destOrd="0" presId="urn:microsoft.com/office/officeart/2005/8/layout/hProcess9"/>
    <dgm:cxn modelId="{85E2EC30-AD32-4710-B50E-BC447D3245D9}" type="presParOf" srcId="{4F88F495-547A-4258-87C8-5F88AD0BE494}" destId="{8538D389-9DB3-4FF4-B388-5A7900A66F6A}" srcOrd="0" destOrd="0" presId="urn:microsoft.com/office/officeart/2005/8/layout/hProcess9"/>
    <dgm:cxn modelId="{EC896BCD-40AD-4655-8927-21790F0F04D4}" type="presParOf" srcId="{4F88F495-547A-4258-87C8-5F88AD0BE494}" destId="{92DA4650-4D74-4018-9472-3EE5D9CAFE0D}" srcOrd="1" destOrd="0" presId="urn:microsoft.com/office/officeart/2005/8/layout/hProcess9"/>
    <dgm:cxn modelId="{62EF0C54-9023-4595-9DBE-E362770277B9}" type="presParOf" srcId="{4F88F495-547A-4258-87C8-5F88AD0BE494}" destId="{69489346-5B1F-49F9-BFE9-7EB70E6406BE}" srcOrd="2" destOrd="0" presId="urn:microsoft.com/office/officeart/2005/8/layout/hProcess9"/>
    <dgm:cxn modelId="{4342B3FC-B5DF-48DB-86D4-7A036A02039D}" type="presParOf" srcId="{4F88F495-547A-4258-87C8-5F88AD0BE494}" destId="{AFEBB427-17DB-4AAF-8818-0E0EC318FC79}" srcOrd="3" destOrd="0" presId="urn:microsoft.com/office/officeart/2005/8/layout/hProcess9"/>
    <dgm:cxn modelId="{553C4A98-71A5-4BE3-A489-31C31339F1A5}" type="presParOf" srcId="{4F88F495-547A-4258-87C8-5F88AD0BE494}" destId="{161E4A07-DFE5-4FEE-8E2E-4AF250EA580C}" srcOrd="4" destOrd="0" presId="urn:microsoft.com/office/officeart/2005/8/layout/hProcess9"/>
    <dgm:cxn modelId="{8E72CE35-366A-45EC-8CFC-078E87C00304}" type="presParOf" srcId="{4F88F495-547A-4258-87C8-5F88AD0BE494}" destId="{72E11AE2-65D4-4EF6-9FA9-0E0561E0AE70}" srcOrd="5" destOrd="0" presId="urn:microsoft.com/office/officeart/2005/8/layout/hProcess9"/>
    <dgm:cxn modelId="{728E9658-6D25-4342-B7D2-CFAAF2F2DEC5}" type="presParOf" srcId="{4F88F495-547A-4258-87C8-5F88AD0BE494}" destId="{82C9B04D-5577-4423-8D95-11E62090701F}" srcOrd="6" destOrd="0" presId="urn:microsoft.com/office/officeart/2005/8/layout/hProcess9"/>
    <dgm:cxn modelId="{9DBE9F6A-FA4E-4AD4-9B1A-5AEF02A4C296}" type="presParOf" srcId="{4F88F495-547A-4258-87C8-5F88AD0BE494}" destId="{11C99AB4-A934-4091-8934-B6AA182C4C34}" srcOrd="7" destOrd="0" presId="urn:microsoft.com/office/officeart/2005/8/layout/hProcess9"/>
    <dgm:cxn modelId="{2F8CB741-7BFA-436D-B753-8016098292B1}" type="presParOf" srcId="{4F88F495-547A-4258-87C8-5F88AD0BE494}" destId="{4DCF0B28-1C51-4144-9161-367BC7C6A7D6}" srcOrd="8" destOrd="0" presId="urn:microsoft.com/office/officeart/2005/8/layout/hProcess9"/>
    <dgm:cxn modelId="{8D285AF6-DDF9-43C6-973A-5E3002682F44}" type="presParOf" srcId="{4F88F495-547A-4258-87C8-5F88AD0BE494}" destId="{F64469AC-0B0A-42CF-922B-F33D05810274}" srcOrd="9" destOrd="0" presId="urn:microsoft.com/office/officeart/2005/8/layout/hProcess9"/>
    <dgm:cxn modelId="{03E33E72-1F0A-45CB-A9C1-2F29452826BE}" type="presParOf" srcId="{4F88F495-547A-4258-87C8-5F88AD0BE494}" destId="{807D2EC6-8009-419D-B71A-A27D4F7AD42C}" srcOrd="10" destOrd="0" presId="urn:microsoft.com/office/officeart/2005/8/layout/hProcess9"/>
    <dgm:cxn modelId="{B9804E22-1D41-488D-B54E-A3AC0DF652B5}" type="presParOf" srcId="{4F88F495-547A-4258-87C8-5F88AD0BE494}" destId="{896BAF4D-0F4B-4707-8B2D-A809279C3523}" srcOrd="11" destOrd="0" presId="urn:microsoft.com/office/officeart/2005/8/layout/hProcess9"/>
    <dgm:cxn modelId="{22BA6AE6-3E2F-4626-BEA1-012299E90C79}" type="presParOf" srcId="{4F88F495-547A-4258-87C8-5F88AD0BE494}" destId="{28C03569-CE81-4C58-8FF5-7563CFCEEB7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4E3A6-C423-4084-B46F-F3B3D66760FD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Introduction</a:t>
          </a:r>
          <a:endParaRPr lang="en-US" sz="4100" kern="1200"/>
        </a:p>
      </dsp:txBody>
      <dsp:txXfrm>
        <a:off x="48005" y="79784"/>
        <a:ext cx="10419590" cy="887374"/>
      </dsp:txXfrm>
    </dsp:sp>
    <dsp:sp modelId="{C755C5EF-8D62-4150-A562-86774887CB41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Technologies</a:t>
          </a:r>
          <a:endParaRPr lang="en-US" sz="4100" kern="1200"/>
        </a:p>
      </dsp:txBody>
      <dsp:txXfrm>
        <a:off x="48005" y="1181249"/>
        <a:ext cx="10419590" cy="887374"/>
      </dsp:txXfrm>
    </dsp:sp>
    <dsp:sp modelId="{482F69D4-8238-43B5-8D61-ED5D1B71D804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Functional And Non-Functional Requirements</a:t>
          </a:r>
          <a:endParaRPr lang="en-US" sz="4100" kern="1200"/>
        </a:p>
      </dsp:txBody>
      <dsp:txXfrm>
        <a:off x="48005" y="2282714"/>
        <a:ext cx="10419590" cy="887374"/>
      </dsp:txXfrm>
    </dsp:sp>
    <dsp:sp modelId="{8224D963-0DBF-4DF7-804F-73C55C3EF5FA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Hardware Requirement</a:t>
          </a:r>
          <a:endParaRPr lang="en-US" sz="4100" kern="1200"/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99317-35B2-49D8-9E10-31245CC7A770}">
      <dsp:nvSpPr>
        <dsp:cNvPr id="0" name=""/>
        <dsp:cNvSpPr/>
      </dsp:nvSpPr>
      <dsp:spPr>
        <a:xfrm>
          <a:off x="1200" y="439165"/>
          <a:ext cx="4412807" cy="44128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chemeClr val="tx1"/>
            </a:solidFill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>
        <a:off x="647441" y="1085406"/>
        <a:ext cx="3120325" cy="3120325"/>
      </dsp:txXfrm>
    </dsp:sp>
    <dsp:sp modelId="{D8C77AC3-A699-40D1-86CC-9A5A46D48D29}">
      <dsp:nvSpPr>
        <dsp:cNvPr id="0" name=""/>
        <dsp:cNvSpPr/>
      </dsp:nvSpPr>
      <dsp:spPr>
        <a:xfrm>
          <a:off x="4068155" y="-184059"/>
          <a:ext cx="2743130" cy="1489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4068155" y="113805"/>
        <a:ext cx="2296333" cy="893594"/>
      </dsp:txXfrm>
    </dsp:sp>
    <dsp:sp modelId="{EE13A3FD-828C-41C2-BA88-28205655B850}">
      <dsp:nvSpPr>
        <dsp:cNvPr id="0" name=""/>
        <dsp:cNvSpPr/>
      </dsp:nvSpPr>
      <dsp:spPr>
        <a:xfrm>
          <a:off x="6620704" y="359712"/>
          <a:ext cx="4412807" cy="457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A Travel management system helps to travel managers book, track and analyze business travels.Typically,it also refers to as a plat form that offers travels inventory ,travel booking, and reporting, but it can also refers to the overall process of managing  cooperate travel  </a:t>
          </a:r>
          <a:endParaRPr lang="en-US" sz="2000" kern="1200" dirty="0">
            <a:latin typeface="Adobe Hebrew" panose="02040503050201020203" pitchFamily="18" charset="-79"/>
            <a:cs typeface="Adobe Hebrew" panose="02040503050201020203" pitchFamily="18" charset="-79"/>
          </a:endParaRPr>
        </a:p>
      </dsp:txBody>
      <dsp:txXfrm>
        <a:off x="7266945" y="1029224"/>
        <a:ext cx="3120325" cy="3232688"/>
      </dsp:txXfrm>
    </dsp:sp>
    <dsp:sp modelId="{1882EDD3-430F-4493-B2FC-833AF97D3C94}">
      <dsp:nvSpPr>
        <dsp:cNvPr id="0" name=""/>
        <dsp:cNvSpPr/>
      </dsp:nvSpPr>
      <dsp:spPr>
        <a:xfrm rot="10800000">
          <a:off x="4223426" y="3985874"/>
          <a:ext cx="2743130" cy="1489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10800000">
        <a:off x="4670223" y="4283738"/>
        <a:ext cx="2296333" cy="893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9840C-6D9B-4C3A-98F7-CF68AA499C99}">
      <dsp:nvSpPr>
        <dsp:cNvPr id="0" name=""/>
        <dsp:cNvSpPr/>
      </dsp:nvSpPr>
      <dsp:spPr>
        <a:xfrm rot="5400000">
          <a:off x="-652700" y="652700"/>
          <a:ext cx="4351338" cy="30459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Technologies </a:t>
          </a:r>
        </a:p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-5400000">
        <a:off x="1" y="1522967"/>
        <a:ext cx="3045936" cy="1305402"/>
      </dsp:txXfrm>
    </dsp:sp>
    <dsp:sp modelId="{99932B96-3E2F-49FF-9339-51AF1927A33C}">
      <dsp:nvSpPr>
        <dsp:cNvPr id="0" name=""/>
        <dsp:cNvSpPr/>
      </dsp:nvSpPr>
      <dsp:spPr>
        <a:xfrm rot="5400000">
          <a:off x="5366583" y="-2320646"/>
          <a:ext cx="2828369" cy="746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HTML</a:t>
          </a:r>
          <a:endParaRPr lang="en-US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PHP</a:t>
          </a:r>
          <a:endParaRPr lang="en-US" sz="6500" kern="1200" dirty="0"/>
        </a:p>
      </dsp:txBody>
      <dsp:txXfrm rot="-5400000">
        <a:off x="3045936" y="138071"/>
        <a:ext cx="7331593" cy="2552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D9BEF-DA40-4156-A168-6B87BA8302CA}">
      <dsp:nvSpPr>
        <dsp:cNvPr id="0" name=""/>
        <dsp:cNvSpPr/>
      </dsp:nvSpPr>
      <dsp:spPr>
        <a:xfrm>
          <a:off x="983340" y="11835"/>
          <a:ext cx="4327666" cy="432766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1587654" y="522160"/>
        <a:ext cx="2495231" cy="3307016"/>
      </dsp:txXfrm>
    </dsp:sp>
    <dsp:sp modelId="{274EB1CD-6D16-4612-8706-4335E80C300D}">
      <dsp:nvSpPr>
        <dsp:cNvPr id="0" name=""/>
        <dsp:cNvSpPr/>
      </dsp:nvSpPr>
      <dsp:spPr>
        <a:xfrm>
          <a:off x="3000166" y="0"/>
          <a:ext cx="6532093" cy="43513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Admin Requirement (The admin can add new package).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End User Requirement (The end users can book tour plan according to their choice).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System Requirement (Travel management system offer logout offer logout functionality to end users).</a:t>
          </a:r>
          <a:endParaRPr lang="en-US" sz="2100" kern="1200"/>
        </a:p>
      </dsp:txBody>
      <dsp:txXfrm>
        <a:off x="4853868" y="513115"/>
        <a:ext cx="3766252" cy="3325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F78F1-ADBC-475D-9725-CC63BC8BA49A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4CF1-CB5A-4577-A786-9CA464A258BE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B8AB9-A14B-4E0E-9C44-7FDCF6C712B4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A187-91B1-480C-8AE9-0865A924F88C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Following are the non-functional requirements:</a:t>
          </a:r>
          <a:endParaRPr lang="en-US" sz="2100" kern="1200"/>
        </a:p>
      </dsp:txBody>
      <dsp:txXfrm>
        <a:off x="3720638" y="315702"/>
        <a:ext cx="3074323" cy="1537161"/>
      </dsp:txXfrm>
    </dsp:sp>
    <dsp:sp modelId="{1484AE6C-8AB6-477F-AE96-BD8C9C8C6408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Reservations Requirement (It  should reserve a travel package in maximum 30 to weekly by evaluation of the  project guide).</a:t>
          </a:r>
          <a:endParaRPr lang="en-US" sz="2100" kern="1200"/>
        </a:p>
      </dsp:txBody>
      <dsp:txXfrm>
        <a:off x="706" y="2498473"/>
        <a:ext cx="3074323" cy="1537161"/>
      </dsp:txXfrm>
    </dsp:sp>
    <dsp:sp modelId="{423EC0FD-FDCA-4118-89DB-896A7779999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Usability Requirement (In PHP is designed for user friendly environment and ease of use )</a:t>
          </a:r>
          <a:endParaRPr lang="en-US" sz="2100" kern="1200"/>
        </a:p>
      </dsp:txBody>
      <dsp:txXfrm>
        <a:off x="3720638" y="2498473"/>
        <a:ext cx="3074323" cy="1537161"/>
      </dsp:txXfrm>
    </dsp:sp>
    <dsp:sp modelId="{032D8882-1A5E-4E49-B46D-284A707EE9EA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Efficiency Requirement (When an online package of travel implemented can have reserved packages in an efficient manner).</a:t>
          </a:r>
          <a:endParaRPr lang="en-US" sz="2100" kern="1200"/>
        </a:p>
      </dsp:txBody>
      <dsp:txXfrm>
        <a:off x="7440570" y="2498473"/>
        <a:ext cx="3074323" cy="1537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B7241-34FB-43F9-B1E6-3429FA602D76}">
      <dsp:nvSpPr>
        <dsp:cNvPr id="0" name=""/>
        <dsp:cNvSpPr/>
      </dsp:nvSpPr>
      <dsp:spPr>
        <a:xfrm>
          <a:off x="851534" y="0"/>
          <a:ext cx="9650730" cy="51895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8D389-9DB3-4FF4-B388-5A7900A66F6A}">
      <dsp:nvSpPr>
        <dsp:cNvPr id="0" name=""/>
        <dsp:cNvSpPr/>
      </dsp:nvSpPr>
      <dsp:spPr>
        <a:xfrm>
          <a:off x="970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Following are the hardware requirements: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6881" y="1632772"/>
        <a:ext cx="1403227" cy="1923993"/>
      </dsp:txXfrm>
    </dsp:sp>
    <dsp:sp modelId="{69489346-5B1F-49F9-BFE9-7EB70E6406BE}">
      <dsp:nvSpPr>
        <dsp:cNvPr id="0" name=""/>
        <dsp:cNvSpPr/>
      </dsp:nvSpPr>
      <dsp:spPr>
        <a:xfrm>
          <a:off x="1633771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RAM: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709682" y="1632772"/>
        <a:ext cx="1403227" cy="1923993"/>
      </dsp:txXfrm>
    </dsp:sp>
    <dsp:sp modelId="{161E4A07-DFE5-4FEE-8E2E-4AF250EA580C}">
      <dsp:nvSpPr>
        <dsp:cNvPr id="0" name=""/>
        <dsp:cNvSpPr/>
      </dsp:nvSpPr>
      <dsp:spPr>
        <a:xfrm>
          <a:off x="3266573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Minimum 1 GB RAM required for the system.</a:t>
          </a:r>
          <a:endParaRPr lang="en-US" sz="2200" kern="1200"/>
        </a:p>
      </dsp:txBody>
      <dsp:txXfrm>
        <a:off x="3342484" y="1632772"/>
        <a:ext cx="1403227" cy="1923993"/>
      </dsp:txXfrm>
    </dsp:sp>
    <dsp:sp modelId="{82C9B04D-5577-4423-8D95-11E62090701F}">
      <dsp:nvSpPr>
        <dsp:cNvPr id="0" name=""/>
        <dsp:cNvSpPr/>
      </dsp:nvSpPr>
      <dsp:spPr>
        <a:xfrm>
          <a:off x="4899375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Processor:</a:t>
          </a:r>
          <a:endParaRPr lang="en-US" sz="2200" kern="1200"/>
        </a:p>
      </dsp:txBody>
      <dsp:txXfrm>
        <a:off x="4975286" y="1632772"/>
        <a:ext cx="1403227" cy="1923993"/>
      </dsp:txXfrm>
    </dsp:sp>
    <dsp:sp modelId="{4DCF0B28-1C51-4144-9161-367BC7C6A7D6}">
      <dsp:nvSpPr>
        <dsp:cNvPr id="0" name=""/>
        <dsp:cNvSpPr/>
      </dsp:nvSpPr>
      <dsp:spPr>
        <a:xfrm>
          <a:off x="6532177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Intel core 1.5 GHz.</a:t>
          </a:r>
          <a:endParaRPr lang="en-US" sz="2200" kern="1200"/>
        </a:p>
      </dsp:txBody>
      <dsp:txXfrm>
        <a:off x="6608088" y="1632772"/>
        <a:ext cx="1403227" cy="1923993"/>
      </dsp:txXfrm>
    </dsp:sp>
    <dsp:sp modelId="{807D2EC6-8009-419D-B71A-A27D4F7AD42C}">
      <dsp:nvSpPr>
        <dsp:cNvPr id="0" name=""/>
        <dsp:cNvSpPr/>
      </dsp:nvSpPr>
      <dsp:spPr>
        <a:xfrm>
          <a:off x="8164978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Operating System :</a:t>
          </a:r>
          <a:endParaRPr lang="en-US" sz="2200" kern="1200"/>
        </a:p>
      </dsp:txBody>
      <dsp:txXfrm>
        <a:off x="8240889" y="1632772"/>
        <a:ext cx="1403227" cy="1923993"/>
      </dsp:txXfrm>
    </dsp:sp>
    <dsp:sp modelId="{28C03569-CE81-4C58-8FF5-7563CFCEEB7F}">
      <dsp:nvSpPr>
        <dsp:cNvPr id="0" name=""/>
        <dsp:cNvSpPr/>
      </dsp:nvSpPr>
      <dsp:spPr>
        <a:xfrm>
          <a:off x="9797780" y="1556861"/>
          <a:ext cx="1555049" cy="2075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All windows. </a:t>
          </a:r>
          <a:endParaRPr lang="en-US" sz="2200" kern="1200"/>
        </a:p>
      </dsp:txBody>
      <dsp:txXfrm>
        <a:off x="9873691" y="1632772"/>
        <a:ext cx="1403227" cy="1923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9F59-4AF2-49F8-B49F-B6E97E19E99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8E5F-1B0F-4A23-B0AF-9A68293F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jf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232406"/>
            <a:ext cx="53014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endPos="65000" dist="50800" dir="5400000" sy="-100000" algn="bl" rotWithShape="0"/>
                </a:effectLst>
                <a:latin typeface="Viner Hand ITC" panose="03070502030502020203" pitchFamily="66" charset="0"/>
              </a:rPr>
              <a:t>TRAVEL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endPos="65000" dist="50800" dir="5400000" sy="-100000" algn="bl" rotWithShape="0"/>
              </a:effectLst>
              <a:latin typeface="Viner Hand ITC" panose="03070502030502020203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8139" y="5534561"/>
            <a:ext cx="63738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  <a:sp3d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endPos="65000" dist="50800" dir="5400000" sy="-100000" algn="bl" rotWithShape="0"/>
                </a:effectLst>
                <a:latin typeface="Viner Hand ITC" panose="03070502030502020203" pitchFamily="66" charset="0"/>
              </a:rPr>
              <a:t>ASSISTANT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endPos="65000" dist="50800" dir="5400000" sy="-100000" algn="bl" rotWithShape="0"/>
              </a:effectLst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</a:t>
            </a:r>
            <a:endParaRPr lang="en-US" dirty="0"/>
          </a:p>
        </p:txBody>
      </p:sp>
      <p:pic>
        <p:nvPicPr>
          <p:cNvPr id="4" name="Content Placeholder 3" descr="C:\Users\aleen\OneDrive\Desktop\seq 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63" y="2358002"/>
            <a:ext cx="7448715" cy="3922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54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pic>
        <p:nvPicPr>
          <p:cNvPr id="4" name="Content Placeholder 3" descr="D:\Project\us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5" y="2186572"/>
            <a:ext cx="481907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26" y="2104524"/>
            <a:ext cx="5057274" cy="44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115" y="2306889"/>
            <a:ext cx="5526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pic>
        <p:nvPicPr>
          <p:cNvPr id="4" name="Content Placeholder 3" descr="D:\Project\book_ticke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162510"/>
            <a:ext cx="50372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52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" y="498991"/>
            <a:ext cx="11472863" cy="6229349"/>
          </a:xfrm>
        </p:spPr>
      </p:pic>
    </p:spTree>
    <p:extLst>
      <p:ext uri="{BB962C8B-B14F-4D97-AF65-F5344CB8AC3E}">
        <p14:creationId xmlns:p14="http://schemas.microsoft.com/office/powerpoint/2010/main" val="5770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0" y="4714875"/>
            <a:ext cx="196215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val 3"/>
          <p:cNvSpPr/>
          <p:nvPr/>
        </p:nvSpPr>
        <p:spPr>
          <a:xfrm>
            <a:off x="87498" y="207794"/>
            <a:ext cx="4243387" cy="3829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636" y="1152823"/>
            <a:ext cx="33611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ALEENA AFTAB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(F2019065227)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EHSAN ALI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(F2019065021)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29638" y="2489661"/>
            <a:ext cx="5317331" cy="403939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Advisor Name 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Sir ,Amjad .H. Zahid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3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AGENDA: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341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23496"/>
              </p:ext>
            </p:extLst>
          </p:nvPr>
        </p:nvGraphicFramePr>
        <p:xfrm>
          <a:off x="838199" y="885825"/>
          <a:ext cx="11034713" cy="52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-37505"/>
            <a:ext cx="5155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US" sz="5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5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89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dobe Garamond Pro Bold" panose="02020702060506020403" pitchFamily="18" charset="0"/>
              </a:rPr>
              <a:t>FUNCTIONAL REQUIREMENTS :</a:t>
            </a:r>
            <a:endParaRPr lang="en-US" sz="5400" b="1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141227"/>
              </p:ext>
            </p:extLst>
          </p:nvPr>
        </p:nvGraphicFramePr>
        <p:xfrm>
          <a:off x="585537" y="15824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9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8" y="197643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NON-FUNCTIONAL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u="sng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REQUIRMENTS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: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26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5" y="0"/>
            <a:ext cx="2790825" cy="3180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89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 REQUIREMENTS :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64907"/>
              </p:ext>
            </p:extLst>
          </p:nvPr>
        </p:nvGraphicFramePr>
        <p:xfrm>
          <a:off x="0" y="1690688"/>
          <a:ext cx="11353800" cy="518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1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Sequence Diagram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 descr="C:\Users\Ahsan Rajpoot\Downloads\sequence 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2" y="2165685"/>
            <a:ext cx="7086600" cy="3777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237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Fan Heiti Std B</vt:lpstr>
      <vt:lpstr>Adobe Gothic Std B</vt:lpstr>
      <vt:lpstr>Adobe Arabic</vt:lpstr>
      <vt:lpstr>Adobe Devanagari</vt:lpstr>
      <vt:lpstr>Adobe Garamond Pro Bold</vt:lpstr>
      <vt:lpstr>Adobe Hebrew</vt:lpstr>
      <vt:lpstr>Arial</vt:lpstr>
      <vt:lpstr>Calibri</vt:lpstr>
      <vt:lpstr>Calibri Light</vt:lpstr>
      <vt:lpstr>Viner Hand ITC</vt:lpstr>
      <vt:lpstr>Office Theme</vt:lpstr>
      <vt:lpstr>PowerPoint Presentation</vt:lpstr>
      <vt:lpstr>PowerPoint Presentation</vt:lpstr>
      <vt:lpstr>   AGENDA:</vt:lpstr>
      <vt:lpstr>PowerPoint Presentation</vt:lpstr>
      <vt:lpstr>PowerPoint Presentation</vt:lpstr>
      <vt:lpstr>FUNCTIONAL REQUIREMENTS :</vt:lpstr>
      <vt:lpstr>NON-FUNCTIONAL REQUIRMENTS  :</vt:lpstr>
      <vt:lpstr>HARDWARE REQUIREMENTS :</vt:lpstr>
      <vt:lpstr>Sequence Diagram</vt:lpstr>
      <vt:lpstr>Sequence Diagram</vt:lpstr>
      <vt:lpstr>USE Case Diagram</vt:lpstr>
      <vt:lpstr>Use Case Diagram</vt:lpstr>
      <vt:lpstr>Use case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aftab</dc:creator>
  <cp:lastModifiedBy>aleena aftab</cp:lastModifiedBy>
  <cp:revision>23</cp:revision>
  <dcterms:created xsi:type="dcterms:W3CDTF">2023-03-05T05:34:39Z</dcterms:created>
  <dcterms:modified xsi:type="dcterms:W3CDTF">2023-03-08T04:55:12Z</dcterms:modified>
</cp:coreProperties>
</file>