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embeddedFontLst>
    <p:embeddedFont>
      <p:font typeface="Consolas" panose="020B0609020204030204" pitchFamily="49" charset="0"/>
      <p:regular r:id="rId8"/>
      <p:bold r:id="rId9"/>
      <p:italic r:id="rId10"/>
      <p:boldItalic r:id="rId11"/>
    </p:embeddedFont>
    <p:embeddedFont>
      <p:font typeface="Lato Black" panose="020F0502020204030203" pitchFamily="34" charset="0"/>
      <p:bold r:id="rId12"/>
      <p:boldItalic r:id="rId13"/>
    </p:embeddedFont>
    <p:embeddedFont>
      <p:font typeface="Libre Baskerville" panose="02000000000000000000" pitchFamily="2" charset="0"/>
      <p:regular r:id="rId14"/>
      <p:bold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9D4A68D4-AAD0-D4FB-EBB3-9375EB289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851EF5C2-002F-5C2C-3434-D453677236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8A0520C3-0332-5058-2256-B5790F56DD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756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791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eenajoseph200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leenaj2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/>
        </p:nvSpPr>
        <p:spPr>
          <a:xfrm>
            <a:off x="2472904" y="3717986"/>
            <a:ext cx="7246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REFACTORING AND DEBUGGING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/>
        </p:nvSpPr>
        <p:spPr>
          <a:xfrm>
            <a:off x="737812" y="1299172"/>
            <a:ext cx="70074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: Aleena Joseph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am currently pursuing BTech in Computer Science from College of Engineering </a:t>
            </a: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Kallooppara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url: </a:t>
            </a:r>
            <a:r>
              <a:rPr lang="en-IN" sz="1800" b="1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https://www.linkedin.com/in/aleenajoseph2003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link: </a:t>
            </a:r>
            <a:r>
              <a:rPr lang="en-IN" sz="1800" b="1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https://github.com/aleenaj23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7A26306F-8F48-0CB3-64CB-4D607F33E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>
            <a:extLst>
              <a:ext uri="{FF2B5EF4-FFF2-40B4-BE49-F238E27FC236}">
                <a16:creationId xmlns:a16="http://schemas.microsoft.com/office/drawing/2014/main" id="{BF3271BE-91D9-98E0-9E2A-10FF853F016C}"/>
              </a:ext>
            </a:extLst>
          </p:cNvPr>
          <p:cNvSpPr txBox="1"/>
          <p:nvPr/>
        </p:nvSpPr>
        <p:spPr>
          <a:xfrm>
            <a:off x="737812" y="1299172"/>
            <a:ext cx="70074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1.Added the “GET” AND “POST” methods to the default router.(backend)</a:t>
            </a:r>
          </a:p>
          <a:p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2.Change method to </a:t>
            </a:r>
            <a:r>
              <a:rPr lang="en-IN" sz="24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request.form.get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() to capture data as 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POST request.(backend)</a:t>
            </a:r>
          </a:p>
          <a:p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3.To 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secure details define method as POST (frontend)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5" name="Google Shape;105;p14">
            <a:extLst>
              <a:ext uri="{FF2B5EF4-FFF2-40B4-BE49-F238E27FC236}">
                <a16:creationId xmlns:a16="http://schemas.microsoft.com/office/drawing/2014/main" id="{B41F0982-6FAE-34B3-A7CA-97062EF8C61A}"/>
              </a:ext>
            </a:extLst>
          </p:cNvPr>
          <p:cNvSpPr txBox="1"/>
          <p:nvPr/>
        </p:nvSpPr>
        <p:spPr>
          <a:xfrm>
            <a:off x="427656" y="416554"/>
            <a:ext cx="6099463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DEBUGGING STEPS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430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EEC2309-EFD2-3BF1-754B-0DE0D58DBA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" t="11040" r="3629" b="8101"/>
          <a:stretch/>
        </p:blipFill>
        <p:spPr>
          <a:xfrm>
            <a:off x="235974" y="1002891"/>
            <a:ext cx="10569678" cy="50179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6BD116-F89B-1C84-56AF-B86A1CD20C0A}"/>
              </a:ext>
            </a:extLst>
          </p:cNvPr>
          <p:cNvSpPr txBox="1"/>
          <p:nvPr/>
        </p:nvSpPr>
        <p:spPr>
          <a:xfrm>
            <a:off x="324465" y="167149"/>
            <a:ext cx="6410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8604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106</Words>
  <Application>Microsoft Office PowerPoint</Application>
  <PresentationFormat>Widescreen</PresentationFormat>
  <Paragraphs>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Arial</vt:lpstr>
      <vt:lpstr>Consolas</vt:lpstr>
      <vt:lpstr>Lato Black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Aleena Joseph</cp:lastModifiedBy>
  <cp:revision>5</cp:revision>
  <dcterms:modified xsi:type="dcterms:W3CDTF">2024-02-24T09:17:00Z</dcterms:modified>
</cp:coreProperties>
</file>