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6" r:id="rId9"/>
    <p:sldId id="264" r:id="rId10"/>
    <p:sldId id="265" r:id="rId11"/>
    <p:sldId id="268" r:id="rId12"/>
    <p:sldId id="259" r:id="rId13"/>
  </p:sldIdLst>
  <p:sldSz cx="12192000" cy="6858000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Lato Black" panose="020F0502020204030203" pitchFamily="34" charset="0"/>
      <p:bold r:id="rId19"/>
      <p:boldItalic r:id="rId20"/>
    </p:embeddedFont>
    <p:embeddedFont>
      <p:font typeface="Libre Baskerville" panose="02000000000000000000" pitchFamily="2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1E2FA-4144-4F8F-8462-DF732CD98BA4}" v="3" dt="2024-03-08T17:13:3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9D4A68D4-AAD0-D4FB-EBB3-9375EB28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851EF5C2-002F-5C2C-3434-D453677236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8A0520C3-0332-5058-2256-B5790F56D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5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79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0A90-9E2C-5C27-D5B3-655F218F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432C6-61D9-BB1E-B84F-44945CE7D7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CE8366-C802-CC6D-71E9-1C4994AA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2570D-F889-CEB4-B15A-10EFC40742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53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874B4-C754-AB61-2405-BF324D7A9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F924C4-C270-744D-6470-AFA595FAC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F33B2-FF0B-C65B-91DF-1A15A0564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760B6-1987-DEDA-17E7-C35C2EA618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11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enajoseph20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leenaj2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2472904" y="3717986"/>
            <a:ext cx="7246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MATCHER AND EMAIL VALIDATION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87B93DA-31E4-204D-409C-FF04B290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770"/>
            <a:ext cx="12192000" cy="56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4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F4029-B9D8-BB38-9362-02D7366473EC}"/>
              </a:ext>
            </a:extLst>
          </p:cNvPr>
          <p:cNvSpPr txBox="1"/>
          <p:nvPr/>
        </p:nvSpPr>
        <p:spPr>
          <a:xfrm>
            <a:off x="403123" y="304799"/>
            <a:ext cx="9173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82759-2D39-E003-A5BB-FD0AEF996961}"/>
              </a:ext>
            </a:extLst>
          </p:cNvPr>
          <p:cNvSpPr txBox="1"/>
          <p:nvPr/>
        </p:nvSpPr>
        <p:spPr>
          <a:xfrm>
            <a:off x="747252" y="1750142"/>
            <a:ext cx="10481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summary I’ve replicated reex101.com’s functionality, enabling users to input test strings and regexes to find </a:t>
            </a:r>
            <a:r>
              <a:rPr lang="en-IN" sz="2000" dirty="0" err="1"/>
              <a:t>matches.I</a:t>
            </a:r>
            <a:r>
              <a:rPr lang="en-IN" sz="2000" dirty="0"/>
              <a:t> also added an email validation feature.</a:t>
            </a:r>
          </a:p>
          <a:p>
            <a:r>
              <a:rPr lang="en-IN" sz="2000" dirty="0"/>
              <a:t>Testing validated its accuracy ,offering users a dependable regex testing tool ,enhancing our Flask development skills and regex proficiency.</a:t>
            </a:r>
          </a:p>
        </p:txBody>
      </p:sp>
    </p:spTree>
    <p:extLst>
      <p:ext uri="{BB962C8B-B14F-4D97-AF65-F5344CB8AC3E}">
        <p14:creationId xmlns:p14="http://schemas.microsoft.com/office/powerpoint/2010/main" val="317902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737812" y="1299172"/>
            <a:ext cx="70074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Aleena Joseph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currently pursuing BTech in Computer Science from College of Engineering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Kallooppara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url: </a:t>
            </a:r>
            <a:r>
              <a:rPr lang="en-IN" sz="18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https://www.linkedin.com/in/aleenajoseph2003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link: </a:t>
            </a:r>
            <a:r>
              <a:rPr lang="en-IN" sz="18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https://github.com/aleenaj23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7A26306F-8F48-0CB3-64CB-4D607F33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BF3271BE-91D9-98E0-9E2A-10FF853F016C}"/>
              </a:ext>
            </a:extLst>
          </p:cNvPr>
          <p:cNvSpPr txBox="1"/>
          <p:nvPr/>
        </p:nvSpPr>
        <p:spPr>
          <a:xfrm>
            <a:off x="737812" y="1299172"/>
            <a:ext cx="10126833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</a:rPr>
              <a:t>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is to replicate the core functionality of the website </a:t>
            </a:r>
            <a:r>
              <a:rPr lang="en-US" sz="20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regex101.com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entails creating a web application that allows users to input a test string and a regular expression (regex) and displays all the matches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found.This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functionality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empoweres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users to efficiently test and validate their regex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patterns,aiding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various text processing and pattern matching tasks.</a:t>
            </a:r>
            <a:endParaRPr lang="en-US" sz="2000" b="0" dirty="0">
              <a:effectLst/>
            </a:endParaRPr>
          </a:p>
          <a:p>
            <a:br>
              <a:rPr lang="en-US" sz="3200" dirty="0"/>
            </a:b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B41F0982-6FAE-34B3-A7CA-97062EF8C61A}"/>
              </a:ext>
            </a:extLst>
          </p:cNvPr>
          <p:cNvSpPr txBox="1"/>
          <p:nvPr/>
        </p:nvSpPr>
        <p:spPr>
          <a:xfrm>
            <a:off x="427656" y="416554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SCENARIO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3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6BD116-F89B-1C84-56AF-B86A1CD20C0A}"/>
              </a:ext>
            </a:extLst>
          </p:cNvPr>
          <p:cNvSpPr txBox="1"/>
          <p:nvPr/>
        </p:nvSpPr>
        <p:spPr>
          <a:xfrm>
            <a:off x="324465" y="167149"/>
            <a:ext cx="641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20B2F-C5F5-92CB-2F2F-1DFB3A208968}"/>
              </a:ext>
            </a:extLst>
          </p:cNvPr>
          <p:cNvSpPr txBox="1"/>
          <p:nvPr/>
        </p:nvSpPr>
        <p:spPr>
          <a:xfrm>
            <a:off x="737419" y="1140542"/>
            <a:ext cx="1038286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Create a new directory for project and navigate into it.</a:t>
            </a:r>
            <a:endParaRPr lang="en-US" sz="20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Set up virtual development environment.</a:t>
            </a:r>
            <a:endParaRPr lang="en-US" sz="20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Initialize a new Flask application:</a:t>
            </a:r>
            <a:endParaRPr lang="en-US" sz="20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Create a new Python file named `app.py`.</a:t>
            </a:r>
            <a:endParaRPr lang="en-US" sz="20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Import Flask and create a new Flask app instance.</a:t>
            </a:r>
            <a:endParaRPr lang="en-US" sz="20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Define a route for the home page ("/") where users can input the test string and regex.</a:t>
            </a:r>
            <a:endParaRPr lang="en-US" sz="20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Render an HTML template containing a form with fields for the test string and regex, and a submit button.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04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603E2-4DBB-052B-44E5-59E6DB790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2106B-EBB9-14D2-BE19-248CF01ADED6}"/>
              </a:ext>
            </a:extLst>
          </p:cNvPr>
          <p:cNvSpPr txBox="1"/>
          <p:nvPr/>
        </p:nvSpPr>
        <p:spPr>
          <a:xfrm>
            <a:off x="324465" y="167149"/>
            <a:ext cx="641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C3F08-8E9B-8499-D8A1-F18B69CD337B}"/>
              </a:ext>
            </a:extLst>
          </p:cNvPr>
          <p:cNvSpPr txBox="1"/>
          <p:nvPr/>
        </p:nvSpPr>
        <p:spPr>
          <a:xfrm>
            <a:off x="737419" y="1140542"/>
            <a:ext cx="1038286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Create the HTML template: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Create a new directory named `templates` within project directory.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Inside the `templates` directory, create a new HTML file named `index.html`.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Design the HTML form with input fields for the test string and regex, and a submit button.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Define a route to handle form submission.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Render the results: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Pass the list of matched strings to the HTML template.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Modify the HTML template to display the matched strings below the input form.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18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DF4B-B476-CF61-62DF-6ADCF85B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D5A764-EE8F-087C-01D4-A06ABE60B744}"/>
              </a:ext>
            </a:extLst>
          </p:cNvPr>
          <p:cNvSpPr txBox="1"/>
          <p:nvPr/>
        </p:nvSpPr>
        <p:spPr>
          <a:xfrm>
            <a:off x="324465" y="167149"/>
            <a:ext cx="641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454A9-6C4D-8E7F-A284-DC16F2F7372C}"/>
              </a:ext>
            </a:extLst>
          </p:cNvPr>
          <p:cNvSpPr txBox="1"/>
          <p:nvPr/>
        </p:nvSpPr>
        <p:spPr>
          <a:xfrm>
            <a:off x="737419" y="1140542"/>
            <a:ext cx="103828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Test application: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Run  Flask application (`python app.py`).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- Open a web browser and navigate to http://localhost:5000 to access application.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- Input various test strings and regex patterns to ensure the application displays the correct matches.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Implement a new route where a user can validate if a given email id is valid or not.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Deploy the application on AWS Cloud.</a:t>
            </a: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02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3A904D4-C755-9936-F59E-019D197D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885"/>
            <a:ext cx="12192000" cy="56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8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4D28CE20-1470-65A0-D620-42AA58B12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55" b="48386"/>
          <a:stretch/>
        </p:blipFill>
        <p:spPr>
          <a:xfrm>
            <a:off x="0" y="611341"/>
            <a:ext cx="12280490" cy="50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5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B6AA3E-0E8A-BC61-4261-2017C2B9F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"/>
          <a:stretch/>
        </p:blipFill>
        <p:spPr>
          <a:xfrm>
            <a:off x="530942" y="388566"/>
            <a:ext cx="10264877" cy="54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7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476</Words>
  <Application>Microsoft Office PowerPoint</Application>
  <PresentationFormat>Widescreen</PresentationFormat>
  <Paragraphs>44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Lato Black</vt:lpstr>
      <vt:lpstr>Libre Baskerville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Aleena Joseph</dc:creator>
  <cp:lastModifiedBy>Aleena Joseph</cp:lastModifiedBy>
  <cp:revision>9</cp:revision>
  <dcterms:modified xsi:type="dcterms:W3CDTF">2024-03-08T17:13:31Z</dcterms:modified>
</cp:coreProperties>
</file>