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7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9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0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2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3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2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1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8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6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0C51-48AE-5D58-5D92-370BE1763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D2104-C6FD-595B-1592-76D7B4C71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Miss Aleena</a:t>
            </a:r>
          </a:p>
        </p:txBody>
      </p:sp>
    </p:spTree>
    <p:extLst>
      <p:ext uri="{BB962C8B-B14F-4D97-AF65-F5344CB8AC3E}">
        <p14:creationId xmlns:p14="http://schemas.microsoft.com/office/powerpoint/2010/main" val="300760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FEC7-875B-3F66-6C58-6304E16F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with CDN path: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BDBA6-FB2C-C325-FFC2-F3EA24AD3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238" y="1924050"/>
            <a:ext cx="8705850" cy="3867150"/>
          </a:xfrm>
        </p:spPr>
      </p:pic>
    </p:spTree>
    <p:extLst>
      <p:ext uri="{BB962C8B-B14F-4D97-AF65-F5344CB8AC3E}">
        <p14:creationId xmlns:p14="http://schemas.microsoft.com/office/powerpoint/2010/main" val="60644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4573-0E25-FB3D-DA49-6DC4B7F1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Basic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A1A75-D377-7256-985E-2F3279F96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313" y="2447925"/>
            <a:ext cx="8267700" cy="2819400"/>
          </a:xfrm>
        </p:spPr>
      </p:pic>
    </p:spTree>
    <p:extLst>
      <p:ext uri="{BB962C8B-B14F-4D97-AF65-F5344CB8AC3E}">
        <p14:creationId xmlns:p14="http://schemas.microsoft.com/office/powerpoint/2010/main" val="269785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D584-CECC-A54D-8C08-634B20B8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Basic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C5429-355D-D035-6BFE-52B9F3B31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100" y="2276475"/>
            <a:ext cx="7096125" cy="3162300"/>
          </a:xfrm>
        </p:spPr>
      </p:pic>
    </p:spTree>
    <p:extLst>
      <p:ext uri="{BB962C8B-B14F-4D97-AF65-F5344CB8AC3E}">
        <p14:creationId xmlns:p14="http://schemas.microsoft.com/office/powerpoint/2010/main" val="358883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652D-2B95-669D-07E0-95FB040B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Basic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B0E28-771D-625E-16B7-C909E3C5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16" y="1971211"/>
            <a:ext cx="85820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5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FBCE-97D4-0D3D-6394-9208B7FB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 to start jQuery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F09EA-E3A5-5DD1-395D-02DD80A87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738" y="1905000"/>
            <a:ext cx="6800850" cy="3905250"/>
          </a:xfrm>
        </p:spPr>
      </p:pic>
    </p:spTree>
    <p:extLst>
      <p:ext uri="{BB962C8B-B14F-4D97-AF65-F5344CB8AC3E}">
        <p14:creationId xmlns:p14="http://schemas.microsoft.com/office/powerpoint/2010/main" val="157340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8581-20DB-3BE2-7451-FEE24595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DOM Element with ID , Class &amp; Tag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4F10F-1FF3-F403-60B6-997EC33AA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538" y="2338388"/>
            <a:ext cx="8477250" cy="3038475"/>
          </a:xfrm>
        </p:spPr>
      </p:pic>
    </p:spTree>
    <p:extLst>
      <p:ext uri="{BB962C8B-B14F-4D97-AF65-F5344CB8AC3E}">
        <p14:creationId xmlns:p14="http://schemas.microsoft.com/office/powerpoint/2010/main" val="165311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9A04-5190-9033-7DD4-66A132BC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Selector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4BF3A-C70D-B404-2E7B-9CFED3160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738" y="2224088"/>
            <a:ext cx="7562850" cy="3267075"/>
          </a:xfrm>
        </p:spPr>
      </p:pic>
    </p:spTree>
    <p:extLst>
      <p:ext uri="{BB962C8B-B14F-4D97-AF65-F5344CB8AC3E}">
        <p14:creationId xmlns:p14="http://schemas.microsoft.com/office/powerpoint/2010/main" val="940976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CDDF-C429-33AC-A201-19398C1A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D4F70F-5794-A11D-043C-0BD9ABE5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09" y="2066714"/>
            <a:ext cx="8658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6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4523-90C0-D996-88FC-8F7AF90E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CB14B-F85F-B5AA-1BD4-54871E6B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97974-923F-589B-B193-3E694E56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236284"/>
            <a:ext cx="61531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5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669C-2EC5-2DED-1B79-8668AE2E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 of JSON &amp; XML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01B61-0D37-8C70-CE9C-668387137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918" y="1846263"/>
            <a:ext cx="8396489" cy="4022725"/>
          </a:xfrm>
        </p:spPr>
      </p:pic>
    </p:spTree>
    <p:extLst>
      <p:ext uri="{BB962C8B-B14F-4D97-AF65-F5344CB8AC3E}">
        <p14:creationId xmlns:p14="http://schemas.microsoft.com/office/powerpoint/2010/main" val="361011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739D-C56C-96FD-2896-13B74E55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486D0-1A27-F8B4-C72C-3A6E597CB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491" y="1998856"/>
            <a:ext cx="5162550" cy="609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53CD7-D273-E06E-0B1E-6C3B8E7C9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03" y="2081444"/>
            <a:ext cx="89725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8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56F4-7DE9-1184-8900-22761671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JSON and XML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A1429-AC7A-586E-7AEA-5165B6429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388" y="2043113"/>
            <a:ext cx="8591550" cy="3629025"/>
          </a:xfrm>
        </p:spPr>
      </p:pic>
    </p:spTree>
    <p:extLst>
      <p:ext uri="{BB962C8B-B14F-4D97-AF65-F5344CB8AC3E}">
        <p14:creationId xmlns:p14="http://schemas.microsoft.com/office/powerpoint/2010/main" val="2090808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B2EF-B3D0-625E-3F0F-950CD9D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Literals VS JSON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01868-EC51-07E8-8741-30D80449E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488" y="1962150"/>
            <a:ext cx="7753350" cy="3790950"/>
          </a:xfrm>
        </p:spPr>
      </p:pic>
    </p:spTree>
    <p:extLst>
      <p:ext uri="{BB962C8B-B14F-4D97-AF65-F5344CB8AC3E}">
        <p14:creationId xmlns:p14="http://schemas.microsoft.com/office/powerpoint/2010/main" val="112441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C06D-F820-1213-1429-29E30F56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allowed in JSON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55C69-BB43-4BE0-87E6-30250281F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373" y="1924321"/>
            <a:ext cx="8667229" cy="4022725"/>
          </a:xfrm>
        </p:spPr>
      </p:pic>
    </p:spTree>
    <p:extLst>
      <p:ext uri="{BB962C8B-B14F-4D97-AF65-F5344CB8AC3E}">
        <p14:creationId xmlns:p14="http://schemas.microsoft.com/office/powerpoint/2010/main" val="3445688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B3EE-343A-01C0-FCD8-5EACE451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2D29B-A27F-4A00-A595-16075D1FD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963" y="1995488"/>
            <a:ext cx="7772400" cy="3724275"/>
          </a:xfrm>
        </p:spPr>
      </p:pic>
    </p:spTree>
    <p:extLst>
      <p:ext uri="{BB962C8B-B14F-4D97-AF65-F5344CB8AC3E}">
        <p14:creationId xmlns:p14="http://schemas.microsoft.com/office/powerpoint/2010/main" val="3758313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7F23-E05D-A9FE-555A-3F665849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FCC99-D265-8ACF-1560-6D8DF58F4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475" y="1952625"/>
            <a:ext cx="8715375" cy="3810000"/>
          </a:xfrm>
        </p:spPr>
      </p:pic>
    </p:spTree>
    <p:extLst>
      <p:ext uri="{BB962C8B-B14F-4D97-AF65-F5344CB8AC3E}">
        <p14:creationId xmlns:p14="http://schemas.microsoft.com/office/powerpoint/2010/main" val="272810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BFEF-1686-833B-E0F1-DD480A1F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0F15B-F365-FAF5-EB46-1FAFB5DA9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975" y="2076450"/>
            <a:ext cx="4524375" cy="3562350"/>
          </a:xfrm>
        </p:spPr>
      </p:pic>
    </p:spTree>
    <p:extLst>
      <p:ext uri="{BB962C8B-B14F-4D97-AF65-F5344CB8AC3E}">
        <p14:creationId xmlns:p14="http://schemas.microsoft.com/office/powerpoint/2010/main" val="355568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7E4D-2871-68E2-320D-1D2169BC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Selectors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89B1C-7D53-7C0B-E3EC-4CB005348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272" y="1846263"/>
            <a:ext cx="6729782" cy="4022725"/>
          </a:xfrm>
        </p:spPr>
      </p:pic>
    </p:spTree>
    <p:extLst>
      <p:ext uri="{BB962C8B-B14F-4D97-AF65-F5344CB8AC3E}">
        <p14:creationId xmlns:p14="http://schemas.microsoft.com/office/powerpoint/2010/main" val="219347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240A-A0D6-CB12-C4C7-6BCCB2D2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jQuery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36120-765C-A659-EB65-7B3BC7FD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150" y="3200400"/>
            <a:ext cx="4010025" cy="1314450"/>
          </a:xfrm>
        </p:spPr>
      </p:pic>
    </p:spTree>
    <p:extLst>
      <p:ext uri="{BB962C8B-B14F-4D97-AF65-F5344CB8AC3E}">
        <p14:creationId xmlns:p14="http://schemas.microsoft.com/office/powerpoint/2010/main" val="420264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7063-508B-3C06-3152-9F2C3C38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before learning jQuery: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4294E-E85D-5354-8726-544387E90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775" y="2695575"/>
            <a:ext cx="3152775" cy="2324100"/>
          </a:xfrm>
        </p:spPr>
      </p:pic>
    </p:spTree>
    <p:extLst>
      <p:ext uri="{BB962C8B-B14F-4D97-AF65-F5344CB8AC3E}">
        <p14:creationId xmlns:p14="http://schemas.microsoft.com/office/powerpoint/2010/main" val="356482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4C0F-B65A-EFE0-902F-302A40D1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 to implement jQuery in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C8477-CDE8-4103-DB07-6DD9CC0F7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988" y="2376488"/>
            <a:ext cx="6610350" cy="2962275"/>
          </a:xfrm>
        </p:spPr>
      </p:pic>
    </p:spTree>
    <p:extLst>
      <p:ext uri="{BB962C8B-B14F-4D97-AF65-F5344CB8AC3E}">
        <p14:creationId xmlns:p14="http://schemas.microsoft.com/office/powerpoint/2010/main" val="374328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7B9A-DBA1-0034-FCF7-4B85562A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jQuery?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BF58E-6043-37FC-7AB0-5A0BA402A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409" y="1953263"/>
            <a:ext cx="4496806" cy="3167378"/>
          </a:xfrm>
        </p:spPr>
      </p:pic>
    </p:spTree>
    <p:extLst>
      <p:ext uri="{BB962C8B-B14F-4D97-AF65-F5344CB8AC3E}">
        <p14:creationId xmlns:p14="http://schemas.microsoft.com/office/powerpoint/2010/main" val="256161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BD93-B8EB-F80F-B9CE-F70638EF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F0CF-D206-C696-D95E-ACAE9DA37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https://jquery.com/</a:t>
            </a:r>
          </a:p>
        </p:txBody>
      </p:sp>
    </p:spTree>
    <p:extLst>
      <p:ext uri="{BB962C8B-B14F-4D97-AF65-F5344CB8AC3E}">
        <p14:creationId xmlns:p14="http://schemas.microsoft.com/office/powerpoint/2010/main" val="38864235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</TotalTime>
  <Words>106</Words>
  <Application>Microsoft Office PowerPoint</Application>
  <PresentationFormat>Widescreen</PresentationFormat>
  <Paragraphs>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Retrospect</vt:lpstr>
      <vt:lpstr>jQuery</vt:lpstr>
      <vt:lpstr>What is jQuery?</vt:lpstr>
      <vt:lpstr>What is jQuery?</vt:lpstr>
      <vt:lpstr>Short Selectors Examples</vt:lpstr>
      <vt:lpstr>Benefits of jQuery</vt:lpstr>
      <vt:lpstr>Knowledge before learning jQuery:</vt:lpstr>
      <vt:lpstr>3 Steps to implement jQuery in HTML</vt:lpstr>
      <vt:lpstr>How to use jQuery?</vt:lpstr>
      <vt:lpstr>Download jQuery</vt:lpstr>
      <vt:lpstr>jQuery with CDN path:</vt:lpstr>
      <vt:lpstr>jQuery Basic Syntax</vt:lpstr>
      <vt:lpstr>jQuery Basic Syntax</vt:lpstr>
      <vt:lpstr>jQuery Basic Syntax</vt:lpstr>
      <vt:lpstr>Another Method to start jQuery</vt:lpstr>
      <vt:lpstr>Targeting DOM Element with ID , Class &amp; Tag</vt:lpstr>
      <vt:lpstr>Advance Selector</vt:lpstr>
      <vt:lpstr>What is JSON</vt:lpstr>
      <vt:lpstr>When to use JSON</vt:lpstr>
      <vt:lpstr>Data Format of JSON &amp; XML</vt:lpstr>
      <vt:lpstr>Difference Between JSON and XML</vt:lpstr>
      <vt:lpstr>JavaScript Object Literals VS JSON</vt:lpstr>
      <vt:lpstr>Data Types allowed in JSON</vt:lpstr>
      <vt:lpstr>Advantages </vt:lpstr>
      <vt:lpstr>What is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Aleena Lateef</dc:creator>
  <cp:lastModifiedBy>Aleena Lateef</cp:lastModifiedBy>
  <cp:revision>5</cp:revision>
  <dcterms:created xsi:type="dcterms:W3CDTF">2022-09-23T08:30:04Z</dcterms:created>
  <dcterms:modified xsi:type="dcterms:W3CDTF">2022-09-26T12:11:03Z</dcterms:modified>
</cp:coreProperties>
</file>