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4" r:id="rId6"/>
    <p:sldId id="312" r:id="rId7"/>
    <p:sldId id="313" r:id="rId8"/>
    <p:sldId id="309" r:id="rId9"/>
    <p:sldId id="315" r:id="rId10"/>
    <p:sldId id="316" r:id="rId11"/>
    <p:sldId id="317" r:id="rId12"/>
    <p:sldId id="318" r:id="rId13"/>
    <p:sldId id="311" r:id="rId14"/>
    <p:sldId id="319" r:id="rId15"/>
    <p:sldId id="310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0E336-CACB-4A7C-98AE-C9A93AA4B46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AFF1E8-DE28-42B1-ADF9-54D5D55AB8A9}">
      <dgm:prSet phldrT="[Text]" custT="1"/>
      <dgm:spPr/>
      <dgm:t>
        <a:bodyPr/>
        <a:lstStyle/>
        <a:p>
          <a:pPr algn="ctr"/>
          <a:r>
            <a:rPr lang="en-US" sz="2000" dirty="0"/>
            <a:t>SEO EVALUTION</a:t>
          </a:r>
        </a:p>
      </dgm:t>
    </dgm:pt>
    <dgm:pt modelId="{5889BA7B-8926-4B32-8D4F-069920AE914A}" type="parTrans" cxnId="{7511B0C1-5EAE-4F17-A94E-06149FD67B05}">
      <dgm:prSet/>
      <dgm:spPr/>
      <dgm:t>
        <a:bodyPr/>
        <a:lstStyle/>
        <a:p>
          <a:endParaRPr lang="en-US"/>
        </a:p>
      </dgm:t>
    </dgm:pt>
    <dgm:pt modelId="{DA52BC93-74AB-4FBD-90D5-2974670499AB}" type="sibTrans" cxnId="{7511B0C1-5EAE-4F17-A94E-06149FD67B05}">
      <dgm:prSet/>
      <dgm:spPr/>
      <dgm:t>
        <a:bodyPr/>
        <a:lstStyle/>
        <a:p>
          <a:endParaRPr lang="en-US"/>
        </a:p>
      </dgm:t>
    </dgm:pt>
    <dgm:pt modelId="{2FF92D61-7699-4F26-9869-5B904F7D14EE}">
      <dgm:prSet phldrT="[Text]" custT="1"/>
      <dgm:spPr/>
      <dgm:t>
        <a:bodyPr/>
        <a:lstStyle/>
        <a:p>
          <a:r>
            <a:rPr lang="en-US" sz="1800" dirty="0"/>
            <a:t>Google Saw the opportunity ,&amp; started working on Algorithms those were giving values to quality Relevant</a:t>
          </a:r>
        </a:p>
      </dgm:t>
    </dgm:pt>
    <dgm:pt modelId="{FBBBE36A-5E77-4069-8EBB-C37136D74F6E}" type="parTrans" cxnId="{05CB4B06-30D3-49B3-B9A6-1A5460F8556B}">
      <dgm:prSet/>
      <dgm:spPr/>
      <dgm:t>
        <a:bodyPr/>
        <a:lstStyle/>
        <a:p>
          <a:endParaRPr lang="en-US"/>
        </a:p>
      </dgm:t>
    </dgm:pt>
    <dgm:pt modelId="{FAB37889-1371-4791-906F-BD4D2B27EEB5}" type="sibTrans" cxnId="{05CB4B06-30D3-49B3-B9A6-1A5460F8556B}">
      <dgm:prSet/>
      <dgm:spPr/>
      <dgm:t>
        <a:bodyPr/>
        <a:lstStyle/>
        <a:p>
          <a:endParaRPr lang="en-US"/>
        </a:p>
      </dgm:t>
    </dgm:pt>
    <dgm:pt modelId="{55B4AA57-5AAD-45AB-94CB-7F13B5DDA223}" type="pres">
      <dgm:prSet presAssocID="{BF30E336-CACB-4A7C-98AE-C9A93AA4B46E}" presName="linear" presStyleCnt="0">
        <dgm:presLayoutVars>
          <dgm:animLvl val="lvl"/>
          <dgm:resizeHandles val="exact"/>
        </dgm:presLayoutVars>
      </dgm:prSet>
      <dgm:spPr/>
    </dgm:pt>
    <dgm:pt modelId="{F8A931C1-59F6-457D-9D29-B50C7CE31549}" type="pres">
      <dgm:prSet presAssocID="{E1AFF1E8-DE28-42B1-ADF9-54D5D55AB8A9}" presName="parentText" presStyleLbl="node1" presStyleIdx="0" presStyleCnt="2" custScaleX="56042" custScaleY="56239" custLinFactY="-17292" custLinFactNeighborX="-1778" custLinFactNeighborY="-100000">
        <dgm:presLayoutVars>
          <dgm:chMax val="0"/>
          <dgm:bulletEnabled val="1"/>
        </dgm:presLayoutVars>
      </dgm:prSet>
      <dgm:spPr/>
    </dgm:pt>
    <dgm:pt modelId="{20EEB195-0C2D-411F-BA85-B64AE7796DD8}" type="pres">
      <dgm:prSet presAssocID="{DA52BC93-74AB-4FBD-90D5-2974670499AB}" presName="spacer" presStyleCnt="0"/>
      <dgm:spPr/>
    </dgm:pt>
    <dgm:pt modelId="{ABE5798D-FB5E-4909-83E5-77B593623491}" type="pres">
      <dgm:prSet presAssocID="{2FF92D61-7699-4F26-9869-5B904F7D14EE}" presName="parentText" presStyleLbl="node1" presStyleIdx="1" presStyleCnt="2" custScaleY="72296">
        <dgm:presLayoutVars>
          <dgm:chMax val="0"/>
          <dgm:bulletEnabled val="1"/>
        </dgm:presLayoutVars>
      </dgm:prSet>
      <dgm:spPr/>
    </dgm:pt>
  </dgm:ptLst>
  <dgm:cxnLst>
    <dgm:cxn modelId="{03FE7E02-3CFB-48F0-B82F-D10F0F1EE4C7}" type="presOf" srcId="{E1AFF1E8-DE28-42B1-ADF9-54D5D55AB8A9}" destId="{F8A931C1-59F6-457D-9D29-B50C7CE31549}" srcOrd="0" destOrd="0" presId="urn:microsoft.com/office/officeart/2005/8/layout/vList2"/>
    <dgm:cxn modelId="{05CB4B06-30D3-49B3-B9A6-1A5460F8556B}" srcId="{BF30E336-CACB-4A7C-98AE-C9A93AA4B46E}" destId="{2FF92D61-7699-4F26-9869-5B904F7D14EE}" srcOrd="1" destOrd="0" parTransId="{FBBBE36A-5E77-4069-8EBB-C37136D74F6E}" sibTransId="{FAB37889-1371-4791-906F-BD4D2B27EEB5}"/>
    <dgm:cxn modelId="{E446647B-C865-479C-956E-BEF95B2EC50B}" type="presOf" srcId="{BF30E336-CACB-4A7C-98AE-C9A93AA4B46E}" destId="{55B4AA57-5AAD-45AB-94CB-7F13B5DDA223}" srcOrd="0" destOrd="0" presId="urn:microsoft.com/office/officeart/2005/8/layout/vList2"/>
    <dgm:cxn modelId="{7511B0C1-5EAE-4F17-A94E-06149FD67B05}" srcId="{BF30E336-CACB-4A7C-98AE-C9A93AA4B46E}" destId="{E1AFF1E8-DE28-42B1-ADF9-54D5D55AB8A9}" srcOrd="0" destOrd="0" parTransId="{5889BA7B-8926-4B32-8D4F-069920AE914A}" sibTransId="{DA52BC93-74AB-4FBD-90D5-2974670499AB}"/>
    <dgm:cxn modelId="{087695EB-D572-46BD-8FC1-B4F19FF8987C}" type="presOf" srcId="{2FF92D61-7699-4F26-9869-5B904F7D14EE}" destId="{ABE5798D-FB5E-4909-83E5-77B593623491}" srcOrd="0" destOrd="0" presId="urn:microsoft.com/office/officeart/2005/8/layout/vList2"/>
    <dgm:cxn modelId="{C74EBD72-7121-463F-8A17-4F2C21D783C3}" type="presParOf" srcId="{55B4AA57-5AAD-45AB-94CB-7F13B5DDA223}" destId="{F8A931C1-59F6-457D-9D29-B50C7CE31549}" srcOrd="0" destOrd="0" presId="urn:microsoft.com/office/officeart/2005/8/layout/vList2"/>
    <dgm:cxn modelId="{A3B69D30-6BA9-4F7C-9DD6-2E9CB18FB100}" type="presParOf" srcId="{55B4AA57-5AAD-45AB-94CB-7F13B5DDA223}" destId="{20EEB195-0C2D-411F-BA85-B64AE7796DD8}" srcOrd="1" destOrd="0" presId="urn:microsoft.com/office/officeart/2005/8/layout/vList2"/>
    <dgm:cxn modelId="{47E367A9-9783-4B98-AC49-CF87F65DCD98}" type="presParOf" srcId="{55B4AA57-5AAD-45AB-94CB-7F13B5DDA223}" destId="{ABE5798D-FB5E-4909-83E5-77B5936234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9708-E68A-4F2C-A62E-4D48D12231AA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2BDF17-A196-4071-AE46-2F384874F4E8}">
      <dgm:prSet phldrT="[Text]" custT="1"/>
      <dgm:spPr/>
      <dgm:t>
        <a:bodyPr/>
        <a:lstStyle/>
        <a:p>
          <a:r>
            <a:rPr lang="en-US" sz="2400" dirty="0"/>
            <a:t>Types of SEO</a:t>
          </a:r>
        </a:p>
      </dgm:t>
    </dgm:pt>
    <dgm:pt modelId="{7756D36F-F71B-433A-8599-32F3E33E4E18}" type="parTrans" cxnId="{D8834A5D-F4B5-4449-8D9E-742A44B61E4A}">
      <dgm:prSet/>
      <dgm:spPr/>
      <dgm:t>
        <a:bodyPr/>
        <a:lstStyle/>
        <a:p>
          <a:endParaRPr lang="en-US"/>
        </a:p>
      </dgm:t>
    </dgm:pt>
    <dgm:pt modelId="{17B27B2A-966E-425B-B083-4D91CFB9DB07}" type="sibTrans" cxnId="{D8834A5D-F4B5-4449-8D9E-742A44B61E4A}">
      <dgm:prSet/>
      <dgm:spPr/>
      <dgm:t>
        <a:bodyPr/>
        <a:lstStyle/>
        <a:p>
          <a:endParaRPr lang="en-US"/>
        </a:p>
      </dgm:t>
    </dgm:pt>
    <dgm:pt modelId="{5C7249CC-61DF-437E-9E2E-957855F7348E}">
      <dgm:prSet phldrT="[Text]"/>
      <dgm:spPr/>
      <dgm:t>
        <a:bodyPr/>
        <a:lstStyle/>
        <a:p>
          <a:r>
            <a:rPr lang="en-US" dirty="0"/>
            <a:t>On Page SEO</a:t>
          </a:r>
        </a:p>
      </dgm:t>
    </dgm:pt>
    <dgm:pt modelId="{49486F2B-EC37-4B0C-929D-1ABFA6052D81}" type="parTrans" cxnId="{C98E7D90-552B-43DD-B519-FC64105A0DF8}">
      <dgm:prSet/>
      <dgm:spPr/>
      <dgm:t>
        <a:bodyPr/>
        <a:lstStyle/>
        <a:p>
          <a:endParaRPr lang="en-US"/>
        </a:p>
      </dgm:t>
    </dgm:pt>
    <dgm:pt modelId="{D375323A-8F8A-4359-86E8-BC1E6B6FDF78}" type="sibTrans" cxnId="{C98E7D90-552B-43DD-B519-FC64105A0DF8}">
      <dgm:prSet/>
      <dgm:spPr/>
      <dgm:t>
        <a:bodyPr/>
        <a:lstStyle/>
        <a:p>
          <a:endParaRPr lang="en-US"/>
        </a:p>
      </dgm:t>
    </dgm:pt>
    <dgm:pt modelId="{59FDD9EF-D69F-4748-BDCF-2DE5965D5BD7}">
      <dgm:prSet phldrT="[Text]"/>
      <dgm:spPr/>
      <dgm:t>
        <a:bodyPr/>
        <a:lstStyle/>
        <a:p>
          <a:r>
            <a:rPr lang="en-US" dirty="0"/>
            <a:t>Off Page SEO</a:t>
          </a:r>
        </a:p>
      </dgm:t>
    </dgm:pt>
    <dgm:pt modelId="{B6DB9F3C-5347-41C4-82B4-4A599995026B}" type="parTrans" cxnId="{67DC8D58-E5CE-41F6-A4ED-A93BED4EC653}">
      <dgm:prSet/>
      <dgm:spPr/>
      <dgm:t>
        <a:bodyPr/>
        <a:lstStyle/>
        <a:p>
          <a:endParaRPr lang="en-US"/>
        </a:p>
      </dgm:t>
    </dgm:pt>
    <dgm:pt modelId="{539BE28E-09EF-4EB7-B3CF-322854388621}" type="sibTrans" cxnId="{67DC8D58-E5CE-41F6-A4ED-A93BED4EC653}">
      <dgm:prSet/>
      <dgm:spPr/>
      <dgm:t>
        <a:bodyPr/>
        <a:lstStyle/>
        <a:p>
          <a:endParaRPr lang="en-US"/>
        </a:p>
      </dgm:t>
    </dgm:pt>
    <dgm:pt modelId="{70D17591-6982-4A7E-B9E0-AED2BA310BE6}">
      <dgm:prSet phldrT="[Text]"/>
      <dgm:spPr/>
      <dgm:t>
        <a:bodyPr/>
        <a:lstStyle/>
        <a:p>
          <a:r>
            <a:rPr lang="en-US" dirty="0"/>
            <a:t>Technical SEO</a:t>
          </a:r>
        </a:p>
      </dgm:t>
    </dgm:pt>
    <dgm:pt modelId="{D7DC0664-86DC-438F-A3C9-96B582260758}" type="parTrans" cxnId="{95E5CAD4-63A8-4490-A609-0ADC06FAB943}">
      <dgm:prSet/>
      <dgm:spPr/>
      <dgm:t>
        <a:bodyPr/>
        <a:lstStyle/>
        <a:p>
          <a:endParaRPr lang="en-US"/>
        </a:p>
      </dgm:t>
    </dgm:pt>
    <dgm:pt modelId="{5D8172B8-A890-4E49-98F5-58E668418181}" type="sibTrans" cxnId="{95E5CAD4-63A8-4490-A609-0ADC06FAB943}">
      <dgm:prSet/>
      <dgm:spPr/>
      <dgm:t>
        <a:bodyPr/>
        <a:lstStyle/>
        <a:p>
          <a:endParaRPr lang="en-US"/>
        </a:p>
      </dgm:t>
    </dgm:pt>
    <dgm:pt modelId="{9A3A3167-800F-4BAC-9C50-2C4FAFE866E7}" type="pres">
      <dgm:prSet presAssocID="{4EFD9708-E68A-4F2C-A62E-4D48D12231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76ECD-C799-438F-8E63-2212E7C93C4C}" type="pres">
      <dgm:prSet presAssocID="{9B2BDF17-A196-4071-AE46-2F384874F4E8}" presName="hierRoot1" presStyleCnt="0">
        <dgm:presLayoutVars>
          <dgm:hierBranch val="init"/>
        </dgm:presLayoutVars>
      </dgm:prSet>
      <dgm:spPr/>
    </dgm:pt>
    <dgm:pt modelId="{39B6C0CF-094C-4D89-B8CD-28B64128C808}" type="pres">
      <dgm:prSet presAssocID="{9B2BDF17-A196-4071-AE46-2F384874F4E8}" presName="rootComposite1" presStyleCnt="0"/>
      <dgm:spPr/>
    </dgm:pt>
    <dgm:pt modelId="{34224F40-E782-4D2D-AA0F-5A8D1E885A5B}" type="pres">
      <dgm:prSet presAssocID="{9B2BDF17-A196-4071-AE46-2F384874F4E8}" presName="rootText1" presStyleLbl="node0" presStyleIdx="0" presStyleCnt="1" custScaleX="223300" custScaleY="96725">
        <dgm:presLayoutVars>
          <dgm:chPref val="3"/>
        </dgm:presLayoutVars>
      </dgm:prSet>
      <dgm:spPr/>
    </dgm:pt>
    <dgm:pt modelId="{A14C4D3D-9CF5-4DF4-A409-4C1E704F176F}" type="pres">
      <dgm:prSet presAssocID="{9B2BDF17-A196-4071-AE46-2F384874F4E8}" presName="rootConnector1" presStyleLbl="node1" presStyleIdx="0" presStyleCnt="0"/>
      <dgm:spPr/>
    </dgm:pt>
    <dgm:pt modelId="{B5247E2B-0F51-4AA7-9A90-9134B7BB1419}" type="pres">
      <dgm:prSet presAssocID="{9B2BDF17-A196-4071-AE46-2F384874F4E8}" presName="hierChild2" presStyleCnt="0"/>
      <dgm:spPr/>
    </dgm:pt>
    <dgm:pt modelId="{B9BA5272-098A-4475-B035-67B93EE4C60C}" type="pres">
      <dgm:prSet presAssocID="{49486F2B-EC37-4B0C-929D-1ABFA6052D81}" presName="Name37" presStyleLbl="parChTrans1D2" presStyleIdx="0" presStyleCnt="3"/>
      <dgm:spPr/>
    </dgm:pt>
    <dgm:pt modelId="{060D6462-2B85-4DAB-9A9E-38E828D4877A}" type="pres">
      <dgm:prSet presAssocID="{5C7249CC-61DF-437E-9E2E-957855F7348E}" presName="hierRoot2" presStyleCnt="0">
        <dgm:presLayoutVars>
          <dgm:hierBranch val="init"/>
        </dgm:presLayoutVars>
      </dgm:prSet>
      <dgm:spPr/>
    </dgm:pt>
    <dgm:pt modelId="{30A1CCAA-57B7-4291-BB6B-C0650A2C7688}" type="pres">
      <dgm:prSet presAssocID="{5C7249CC-61DF-437E-9E2E-957855F7348E}" presName="rootComposite" presStyleCnt="0"/>
      <dgm:spPr/>
    </dgm:pt>
    <dgm:pt modelId="{1027E958-9EF4-40F2-A2FA-E21EDE553FEE}" type="pres">
      <dgm:prSet presAssocID="{5C7249CC-61DF-437E-9E2E-957855F7348E}" presName="rootText" presStyleLbl="node2" presStyleIdx="0" presStyleCnt="3" custScaleX="132722">
        <dgm:presLayoutVars>
          <dgm:chPref val="3"/>
        </dgm:presLayoutVars>
      </dgm:prSet>
      <dgm:spPr/>
    </dgm:pt>
    <dgm:pt modelId="{AF6AB743-802B-4B8B-A067-55B4643B138F}" type="pres">
      <dgm:prSet presAssocID="{5C7249CC-61DF-437E-9E2E-957855F7348E}" presName="rootConnector" presStyleLbl="node2" presStyleIdx="0" presStyleCnt="3"/>
      <dgm:spPr/>
    </dgm:pt>
    <dgm:pt modelId="{672B920C-9B14-499B-8CE7-907E9095FD18}" type="pres">
      <dgm:prSet presAssocID="{5C7249CC-61DF-437E-9E2E-957855F7348E}" presName="hierChild4" presStyleCnt="0"/>
      <dgm:spPr/>
    </dgm:pt>
    <dgm:pt modelId="{C36509A1-F81A-4BD1-8CAA-AC5E91A4EC6E}" type="pres">
      <dgm:prSet presAssocID="{5C7249CC-61DF-437E-9E2E-957855F7348E}" presName="hierChild5" presStyleCnt="0"/>
      <dgm:spPr/>
    </dgm:pt>
    <dgm:pt modelId="{27463076-B844-4E6F-A459-48853FB703B7}" type="pres">
      <dgm:prSet presAssocID="{B6DB9F3C-5347-41C4-82B4-4A599995026B}" presName="Name37" presStyleLbl="parChTrans1D2" presStyleIdx="1" presStyleCnt="3"/>
      <dgm:spPr/>
    </dgm:pt>
    <dgm:pt modelId="{9A771B66-8951-4332-9327-0146D72DED51}" type="pres">
      <dgm:prSet presAssocID="{59FDD9EF-D69F-4748-BDCF-2DE5965D5BD7}" presName="hierRoot2" presStyleCnt="0">
        <dgm:presLayoutVars>
          <dgm:hierBranch val="init"/>
        </dgm:presLayoutVars>
      </dgm:prSet>
      <dgm:spPr/>
    </dgm:pt>
    <dgm:pt modelId="{DAAEB229-E5A4-495B-8CF3-51BC402F8AA2}" type="pres">
      <dgm:prSet presAssocID="{59FDD9EF-D69F-4748-BDCF-2DE5965D5BD7}" presName="rootComposite" presStyleCnt="0"/>
      <dgm:spPr/>
    </dgm:pt>
    <dgm:pt modelId="{EC525384-C73D-481E-A29B-033B5FB8A801}" type="pres">
      <dgm:prSet presAssocID="{59FDD9EF-D69F-4748-BDCF-2DE5965D5BD7}" presName="rootText" presStyleLbl="node2" presStyleIdx="1" presStyleCnt="3" custScaleX="158892">
        <dgm:presLayoutVars>
          <dgm:chPref val="3"/>
        </dgm:presLayoutVars>
      </dgm:prSet>
      <dgm:spPr/>
    </dgm:pt>
    <dgm:pt modelId="{1D391D89-47EB-407B-8117-F2C2C2EF64E8}" type="pres">
      <dgm:prSet presAssocID="{59FDD9EF-D69F-4748-BDCF-2DE5965D5BD7}" presName="rootConnector" presStyleLbl="node2" presStyleIdx="1" presStyleCnt="3"/>
      <dgm:spPr/>
    </dgm:pt>
    <dgm:pt modelId="{DE8B071A-3293-4100-9E5B-755338846012}" type="pres">
      <dgm:prSet presAssocID="{59FDD9EF-D69F-4748-BDCF-2DE5965D5BD7}" presName="hierChild4" presStyleCnt="0"/>
      <dgm:spPr/>
    </dgm:pt>
    <dgm:pt modelId="{CBEE67FE-2DAB-42A2-B58B-5CE061299734}" type="pres">
      <dgm:prSet presAssocID="{59FDD9EF-D69F-4748-BDCF-2DE5965D5BD7}" presName="hierChild5" presStyleCnt="0"/>
      <dgm:spPr/>
    </dgm:pt>
    <dgm:pt modelId="{FA804B37-8C6D-4525-9C77-FCD02A4B7836}" type="pres">
      <dgm:prSet presAssocID="{D7DC0664-86DC-438F-A3C9-96B582260758}" presName="Name37" presStyleLbl="parChTrans1D2" presStyleIdx="2" presStyleCnt="3"/>
      <dgm:spPr/>
    </dgm:pt>
    <dgm:pt modelId="{CF3511A2-9DBC-49B3-8C22-6BCA3588FD8D}" type="pres">
      <dgm:prSet presAssocID="{70D17591-6982-4A7E-B9E0-AED2BA310BE6}" presName="hierRoot2" presStyleCnt="0">
        <dgm:presLayoutVars>
          <dgm:hierBranch val="init"/>
        </dgm:presLayoutVars>
      </dgm:prSet>
      <dgm:spPr/>
    </dgm:pt>
    <dgm:pt modelId="{E993FDAB-758D-4824-B32C-2F2532A3243A}" type="pres">
      <dgm:prSet presAssocID="{70D17591-6982-4A7E-B9E0-AED2BA310BE6}" presName="rootComposite" presStyleCnt="0"/>
      <dgm:spPr/>
    </dgm:pt>
    <dgm:pt modelId="{850C75AD-84C1-4B63-AB63-9C9FB670F1DF}" type="pres">
      <dgm:prSet presAssocID="{70D17591-6982-4A7E-B9E0-AED2BA310BE6}" presName="rootText" presStyleLbl="node2" presStyleIdx="2" presStyleCnt="3" custScaleX="138995">
        <dgm:presLayoutVars>
          <dgm:chPref val="3"/>
        </dgm:presLayoutVars>
      </dgm:prSet>
      <dgm:spPr/>
    </dgm:pt>
    <dgm:pt modelId="{B8E7E660-746E-45C4-A884-A0FC34A552B8}" type="pres">
      <dgm:prSet presAssocID="{70D17591-6982-4A7E-B9E0-AED2BA310BE6}" presName="rootConnector" presStyleLbl="node2" presStyleIdx="2" presStyleCnt="3"/>
      <dgm:spPr/>
    </dgm:pt>
    <dgm:pt modelId="{8C6F2EF0-F5BE-4933-9B80-E727761C2B52}" type="pres">
      <dgm:prSet presAssocID="{70D17591-6982-4A7E-B9E0-AED2BA310BE6}" presName="hierChild4" presStyleCnt="0"/>
      <dgm:spPr/>
    </dgm:pt>
    <dgm:pt modelId="{F9DAD500-F240-4BE0-A743-7C63EEA6F5A4}" type="pres">
      <dgm:prSet presAssocID="{70D17591-6982-4A7E-B9E0-AED2BA310BE6}" presName="hierChild5" presStyleCnt="0"/>
      <dgm:spPr/>
    </dgm:pt>
    <dgm:pt modelId="{BA88E034-9BB3-48DE-B4A1-5C4F5C373BF9}" type="pres">
      <dgm:prSet presAssocID="{9B2BDF17-A196-4071-AE46-2F384874F4E8}" presName="hierChild3" presStyleCnt="0"/>
      <dgm:spPr/>
    </dgm:pt>
  </dgm:ptLst>
  <dgm:cxnLst>
    <dgm:cxn modelId="{2DFDAE05-977C-4E97-9A6A-C7FB55227DE2}" type="presOf" srcId="{49486F2B-EC37-4B0C-929D-1ABFA6052D81}" destId="{B9BA5272-098A-4475-B035-67B93EE4C60C}" srcOrd="0" destOrd="0" presId="urn:microsoft.com/office/officeart/2005/8/layout/orgChart1"/>
    <dgm:cxn modelId="{0C2C7607-1501-44B1-A5AA-D8A67DE45B62}" type="presOf" srcId="{59FDD9EF-D69F-4748-BDCF-2DE5965D5BD7}" destId="{1D391D89-47EB-407B-8117-F2C2C2EF64E8}" srcOrd="1" destOrd="0" presId="urn:microsoft.com/office/officeart/2005/8/layout/orgChart1"/>
    <dgm:cxn modelId="{BF391816-AD67-44A7-BE5F-E603E1120793}" type="presOf" srcId="{9B2BDF17-A196-4071-AE46-2F384874F4E8}" destId="{A14C4D3D-9CF5-4DF4-A409-4C1E704F176F}" srcOrd="1" destOrd="0" presId="urn:microsoft.com/office/officeart/2005/8/layout/orgChart1"/>
    <dgm:cxn modelId="{D0CBB540-BA7E-446C-B459-10FC2A04001C}" type="presOf" srcId="{70D17591-6982-4A7E-B9E0-AED2BA310BE6}" destId="{850C75AD-84C1-4B63-AB63-9C9FB670F1DF}" srcOrd="0" destOrd="0" presId="urn:microsoft.com/office/officeart/2005/8/layout/orgChart1"/>
    <dgm:cxn modelId="{D8834A5D-F4B5-4449-8D9E-742A44B61E4A}" srcId="{4EFD9708-E68A-4F2C-A62E-4D48D12231AA}" destId="{9B2BDF17-A196-4071-AE46-2F384874F4E8}" srcOrd="0" destOrd="0" parTransId="{7756D36F-F71B-433A-8599-32F3E33E4E18}" sibTransId="{17B27B2A-966E-425B-B083-4D91CFB9DB07}"/>
    <dgm:cxn modelId="{4244B34C-57F2-46CE-AA3B-D6F9E9C0BD33}" type="presOf" srcId="{5C7249CC-61DF-437E-9E2E-957855F7348E}" destId="{1027E958-9EF4-40F2-A2FA-E21EDE553FEE}" srcOrd="0" destOrd="0" presId="urn:microsoft.com/office/officeart/2005/8/layout/orgChart1"/>
    <dgm:cxn modelId="{0B3F3E57-401D-438D-AA18-C75E478D1361}" type="presOf" srcId="{D7DC0664-86DC-438F-A3C9-96B582260758}" destId="{FA804B37-8C6D-4525-9C77-FCD02A4B7836}" srcOrd="0" destOrd="0" presId="urn:microsoft.com/office/officeart/2005/8/layout/orgChart1"/>
    <dgm:cxn modelId="{67DC8D58-E5CE-41F6-A4ED-A93BED4EC653}" srcId="{9B2BDF17-A196-4071-AE46-2F384874F4E8}" destId="{59FDD9EF-D69F-4748-BDCF-2DE5965D5BD7}" srcOrd="1" destOrd="0" parTransId="{B6DB9F3C-5347-41C4-82B4-4A599995026B}" sibTransId="{539BE28E-09EF-4EB7-B3CF-322854388621}"/>
    <dgm:cxn modelId="{BA511483-51E7-4A01-80DF-A9EDFB844A15}" type="presOf" srcId="{70D17591-6982-4A7E-B9E0-AED2BA310BE6}" destId="{B8E7E660-746E-45C4-A884-A0FC34A552B8}" srcOrd="1" destOrd="0" presId="urn:microsoft.com/office/officeart/2005/8/layout/orgChart1"/>
    <dgm:cxn modelId="{C98E7D90-552B-43DD-B519-FC64105A0DF8}" srcId="{9B2BDF17-A196-4071-AE46-2F384874F4E8}" destId="{5C7249CC-61DF-437E-9E2E-957855F7348E}" srcOrd="0" destOrd="0" parTransId="{49486F2B-EC37-4B0C-929D-1ABFA6052D81}" sibTransId="{D375323A-8F8A-4359-86E8-BC1E6B6FDF78}"/>
    <dgm:cxn modelId="{15DB6BAA-BB58-42D2-BDEF-937D92E43703}" type="presOf" srcId="{59FDD9EF-D69F-4748-BDCF-2DE5965D5BD7}" destId="{EC525384-C73D-481E-A29B-033B5FB8A801}" srcOrd="0" destOrd="0" presId="urn:microsoft.com/office/officeart/2005/8/layout/orgChart1"/>
    <dgm:cxn modelId="{381B80AB-BE3F-438B-982E-D758F4D3FBB7}" type="presOf" srcId="{5C7249CC-61DF-437E-9E2E-957855F7348E}" destId="{AF6AB743-802B-4B8B-A067-55B4643B138F}" srcOrd="1" destOrd="0" presId="urn:microsoft.com/office/officeart/2005/8/layout/orgChart1"/>
    <dgm:cxn modelId="{717B57CC-7C38-4F70-9FAC-AF70A0F6CAED}" type="presOf" srcId="{9B2BDF17-A196-4071-AE46-2F384874F4E8}" destId="{34224F40-E782-4D2D-AA0F-5A8D1E885A5B}" srcOrd="0" destOrd="0" presId="urn:microsoft.com/office/officeart/2005/8/layout/orgChart1"/>
    <dgm:cxn modelId="{95E5CAD4-63A8-4490-A609-0ADC06FAB943}" srcId="{9B2BDF17-A196-4071-AE46-2F384874F4E8}" destId="{70D17591-6982-4A7E-B9E0-AED2BA310BE6}" srcOrd="2" destOrd="0" parTransId="{D7DC0664-86DC-438F-A3C9-96B582260758}" sibTransId="{5D8172B8-A890-4E49-98F5-58E668418181}"/>
    <dgm:cxn modelId="{06CDE9E8-A3E9-4D93-994A-A71FC5A3E994}" type="presOf" srcId="{B6DB9F3C-5347-41C4-82B4-4A599995026B}" destId="{27463076-B844-4E6F-A459-48853FB703B7}" srcOrd="0" destOrd="0" presId="urn:microsoft.com/office/officeart/2005/8/layout/orgChart1"/>
    <dgm:cxn modelId="{E7FB59F0-6145-4258-9B63-4507EAA12272}" type="presOf" srcId="{4EFD9708-E68A-4F2C-A62E-4D48D12231AA}" destId="{9A3A3167-800F-4BAC-9C50-2C4FAFE866E7}" srcOrd="0" destOrd="0" presId="urn:microsoft.com/office/officeart/2005/8/layout/orgChart1"/>
    <dgm:cxn modelId="{5808AE00-C58A-47BE-BEC2-C84AE9FC0024}" type="presParOf" srcId="{9A3A3167-800F-4BAC-9C50-2C4FAFE866E7}" destId="{ECA76ECD-C799-438F-8E63-2212E7C93C4C}" srcOrd="0" destOrd="0" presId="urn:microsoft.com/office/officeart/2005/8/layout/orgChart1"/>
    <dgm:cxn modelId="{928E50BE-E4F9-49F6-ADDA-62DEB2A282E3}" type="presParOf" srcId="{ECA76ECD-C799-438F-8E63-2212E7C93C4C}" destId="{39B6C0CF-094C-4D89-B8CD-28B64128C808}" srcOrd="0" destOrd="0" presId="urn:microsoft.com/office/officeart/2005/8/layout/orgChart1"/>
    <dgm:cxn modelId="{580BA6F3-0934-4896-831B-B6337F1C420B}" type="presParOf" srcId="{39B6C0CF-094C-4D89-B8CD-28B64128C808}" destId="{34224F40-E782-4D2D-AA0F-5A8D1E885A5B}" srcOrd="0" destOrd="0" presId="urn:microsoft.com/office/officeart/2005/8/layout/orgChart1"/>
    <dgm:cxn modelId="{CB97743C-8641-4253-B364-12F25FBCF7B5}" type="presParOf" srcId="{39B6C0CF-094C-4D89-B8CD-28B64128C808}" destId="{A14C4D3D-9CF5-4DF4-A409-4C1E704F176F}" srcOrd="1" destOrd="0" presId="urn:microsoft.com/office/officeart/2005/8/layout/orgChart1"/>
    <dgm:cxn modelId="{4CE0B5DE-D118-4ED7-93EE-5430B45911CC}" type="presParOf" srcId="{ECA76ECD-C799-438F-8E63-2212E7C93C4C}" destId="{B5247E2B-0F51-4AA7-9A90-9134B7BB1419}" srcOrd="1" destOrd="0" presId="urn:microsoft.com/office/officeart/2005/8/layout/orgChart1"/>
    <dgm:cxn modelId="{CD696B44-5663-43E7-B93E-10A71592DDBC}" type="presParOf" srcId="{B5247E2B-0F51-4AA7-9A90-9134B7BB1419}" destId="{B9BA5272-098A-4475-B035-67B93EE4C60C}" srcOrd="0" destOrd="0" presId="urn:microsoft.com/office/officeart/2005/8/layout/orgChart1"/>
    <dgm:cxn modelId="{93467CB8-A5F9-415B-83A6-46D1D7F88667}" type="presParOf" srcId="{B5247E2B-0F51-4AA7-9A90-9134B7BB1419}" destId="{060D6462-2B85-4DAB-9A9E-38E828D4877A}" srcOrd="1" destOrd="0" presId="urn:microsoft.com/office/officeart/2005/8/layout/orgChart1"/>
    <dgm:cxn modelId="{39A8D263-578A-45DE-8E4A-1C65180A45BE}" type="presParOf" srcId="{060D6462-2B85-4DAB-9A9E-38E828D4877A}" destId="{30A1CCAA-57B7-4291-BB6B-C0650A2C7688}" srcOrd="0" destOrd="0" presId="urn:microsoft.com/office/officeart/2005/8/layout/orgChart1"/>
    <dgm:cxn modelId="{449CD1F3-62A2-42D5-88CC-00046404C5F8}" type="presParOf" srcId="{30A1CCAA-57B7-4291-BB6B-C0650A2C7688}" destId="{1027E958-9EF4-40F2-A2FA-E21EDE553FEE}" srcOrd="0" destOrd="0" presId="urn:microsoft.com/office/officeart/2005/8/layout/orgChart1"/>
    <dgm:cxn modelId="{1E9B1CDF-F35A-4F6D-A93A-0450BCBE42EB}" type="presParOf" srcId="{30A1CCAA-57B7-4291-BB6B-C0650A2C7688}" destId="{AF6AB743-802B-4B8B-A067-55B4643B138F}" srcOrd="1" destOrd="0" presId="urn:microsoft.com/office/officeart/2005/8/layout/orgChart1"/>
    <dgm:cxn modelId="{F4289305-CB2A-495F-A066-A83576537C8E}" type="presParOf" srcId="{060D6462-2B85-4DAB-9A9E-38E828D4877A}" destId="{672B920C-9B14-499B-8CE7-907E9095FD18}" srcOrd="1" destOrd="0" presId="urn:microsoft.com/office/officeart/2005/8/layout/orgChart1"/>
    <dgm:cxn modelId="{3D3B1FD3-5426-45BB-8C9F-7BB2A3A2F00B}" type="presParOf" srcId="{060D6462-2B85-4DAB-9A9E-38E828D4877A}" destId="{C36509A1-F81A-4BD1-8CAA-AC5E91A4EC6E}" srcOrd="2" destOrd="0" presId="urn:microsoft.com/office/officeart/2005/8/layout/orgChart1"/>
    <dgm:cxn modelId="{B69098AB-DB60-4129-A684-A5DA8EF23E72}" type="presParOf" srcId="{B5247E2B-0F51-4AA7-9A90-9134B7BB1419}" destId="{27463076-B844-4E6F-A459-48853FB703B7}" srcOrd="2" destOrd="0" presId="urn:microsoft.com/office/officeart/2005/8/layout/orgChart1"/>
    <dgm:cxn modelId="{143228AC-86A9-4BBF-BF41-20583EC1CCE4}" type="presParOf" srcId="{B5247E2B-0F51-4AA7-9A90-9134B7BB1419}" destId="{9A771B66-8951-4332-9327-0146D72DED51}" srcOrd="3" destOrd="0" presId="urn:microsoft.com/office/officeart/2005/8/layout/orgChart1"/>
    <dgm:cxn modelId="{338E1D2D-4DE7-467A-A424-3E877F20DF10}" type="presParOf" srcId="{9A771B66-8951-4332-9327-0146D72DED51}" destId="{DAAEB229-E5A4-495B-8CF3-51BC402F8AA2}" srcOrd="0" destOrd="0" presId="urn:microsoft.com/office/officeart/2005/8/layout/orgChart1"/>
    <dgm:cxn modelId="{17AF69CC-F08A-4E3D-9027-EED9EA8A46E8}" type="presParOf" srcId="{DAAEB229-E5A4-495B-8CF3-51BC402F8AA2}" destId="{EC525384-C73D-481E-A29B-033B5FB8A801}" srcOrd="0" destOrd="0" presId="urn:microsoft.com/office/officeart/2005/8/layout/orgChart1"/>
    <dgm:cxn modelId="{432A28DF-2934-4BD9-93DE-6D0C24AFA56D}" type="presParOf" srcId="{DAAEB229-E5A4-495B-8CF3-51BC402F8AA2}" destId="{1D391D89-47EB-407B-8117-F2C2C2EF64E8}" srcOrd="1" destOrd="0" presId="urn:microsoft.com/office/officeart/2005/8/layout/orgChart1"/>
    <dgm:cxn modelId="{BF23383A-011B-4DF6-9966-34107F5C2E53}" type="presParOf" srcId="{9A771B66-8951-4332-9327-0146D72DED51}" destId="{DE8B071A-3293-4100-9E5B-755338846012}" srcOrd="1" destOrd="0" presId="urn:microsoft.com/office/officeart/2005/8/layout/orgChart1"/>
    <dgm:cxn modelId="{8471620B-D12C-4750-8402-EAD247901DE0}" type="presParOf" srcId="{9A771B66-8951-4332-9327-0146D72DED51}" destId="{CBEE67FE-2DAB-42A2-B58B-5CE061299734}" srcOrd="2" destOrd="0" presId="urn:microsoft.com/office/officeart/2005/8/layout/orgChart1"/>
    <dgm:cxn modelId="{F498FAA1-5B72-4D61-B128-1FBDB715825D}" type="presParOf" srcId="{B5247E2B-0F51-4AA7-9A90-9134B7BB1419}" destId="{FA804B37-8C6D-4525-9C77-FCD02A4B7836}" srcOrd="4" destOrd="0" presId="urn:microsoft.com/office/officeart/2005/8/layout/orgChart1"/>
    <dgm:cxn modelId="{7FCF3B41-53BA-4279-985D-3315916629E7}" type="presParOf" srcId="{B5247E2B-0F51-4AA7-9A90-9134B7BB1419}" destId="{CF3511A2-9DBC-49B3-8C22-6BCA3588FD8D}" srcOrd="5" destOrd="0" presId="urn:microsoft.com/office/officeart/2005/8/layout/orgChart1"/>
    <dgm:cxn modelId="{F237CE21-1F8A-4260-AE18-3AB46F31FAE1}" type="presParOf" srcId="{CF3511A2-9DBC-49B3-8C22-6BCA3588FD8D}" destId="{E993FDAB-758D-4824-B32C-2F2532A3243A}" srcOrd="0" destOrd="0" presId="urn:microsoft.com/office/officeart/2005/8/layout/orgChart1"/>
    <dgm:cxn modelId="{9C67E9A8-CE37-49A5-A751-73BCDE80CC4B}" type="presParOf" srcId="{E993FDAB-758D-4824-B32C-2F2532A3243A}" destId="{850C75AD-84C1-4B63-AB63-9C9FB670F1DF}" srcOrd="0" destOrd="0" presId="urn:microsoft.com/office/officeart/2005/8/layout/orgChart1"/>
    <dgm:cxn modelId="{38201DE4-F412-4732-83DE-C8133E95ADBF}" type="presParOf" srcId="{E993FDAB-758D-4824-B32C-2F2532A3243A}" destId="{B8E7E660-746E-45C4-A884-A0FC34A552B8}" srcOrd="1" destOrd="0" presId="urn:microsoft.com/office/officeart/2005/8/layout/orgChart1"/>
    <dgm:cxn modelId="{96FD339E-46E1-4452-B8BB-9E8903CA9DFE}" type="presParOf" srcId="{CF3511A2-9DBC-49B3-8C22-6BCA3588FD8D}" destId="{8C6F2EF0-F5BE-4933-9B80-E727761C2B52}" srcOrd="1" destOrd="0" presId="urn:microsoft.com/office/officeart/2005/8/layout/orgChart1"/>
    <dgm:cxn modelId="{CBC3A33B-0458-4C45-96C8-46F878F49B32}" type="presParOf" srcId="{CF3511A2-9DBC-49B3-8C22-6BCA3588FD8D}" destId="{F9DAD500-F240-4BE0-A743-7C63EEA6F5A4}" srcOrd="2" destOrd="0" presId="urn:microsoft.com/office/officeart/2005/8/layout/orgChart1"/>
    <dgm:cxn modelId="{C6F50B5C-FFF3-4BAB-86D3-CB43C9C4069F}" type="presParOf" srcId="{ECA76ECD-C799-438F-8E63-2212E7C93C4C}" destId="{BA88E034-9BB3-48DE-B4A1-5C4F5C373B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9A260-1772-4142-BBDA-9B670E74A72C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9A83548-E92A-4B50-BA63-B0AA54FCF6CC}">
      <dgm:prSet phldrT="[Text]" custT="1"/>
      <dgm:spPr/>
      <dgm:t>
        <a:bodyPr/>
        <a:lstStyle/>
        <a:p>
          <a:r>
            <a:rPr lang="en-US" sz="2000" dirty="0"/>
            <a:t>When to do?</a:t>
          </a:r>
        </a:p>
      </dgm:t>
    </dgm:pt>
    <dgm:pt modelId="{6CFC9A95-019F-4DD6-83C8-321F4408E1A7}" type="parTrans" cxnId="{5D667AD7-9691-49D6-BBB1-545D08BA7E8B}">
      <dgm:prSet/>
      <dgm:spPr/>
      <dgm:t>
        <a:bodyPr/>
        <a:lstStyle/>
        <a:p>
          <a:endParaRPr lang="en-US"/>
        </a:p>
      </dgm:t>
    </dgm:pt>
    <dgm:pt modelId="{D5BD9692-A3D0-41AC-B593-7879EF0037D2}" type="sibTrans" cxnId="{5D667AD7-9691-49D6-BBB1-545D08BA7E8B}">
      <dgm:prSet/>
      <dgm:spPr/>
      <dgm:t>
        <a:bodyPr/>
        <a:lstStyle/>
        <a:p>
          <a:endParaRPr lang="en-US"/>
        </a:p>
      </dgm:t>
    </dgm:pt>
    <dgm:pt modelId="{97D41826-D87D-48C6-B26D-274E9AB400B2}">
      <dgm:prSet phldrT="[Text]" custT="1"/>
      <dgm:spPr/>
      <dgm:t>
        <a:bodyPr/>
        <a:lstStyle/>
        <a:p>
          <a:r>
            <a:rPr lang="en-US" sz="2000" dirty="0"/>
            <a:t>One time setup </a:t>
          </a:r>
        </a:p>
      </dgm:t>
    </dgm:pt>
    <dgm:pt modelId="{AABD6669-D258-4359-B2D8-CEF9000BCDA8}" type="parTrans" cxnId="{141F0201-C284-494E-95FA-DA0288922B90}">
      <dgm:prSet/>
      <dgm:spPr/>
      <dgm:t>
        <a:bodyPr/>
        <a:lstStyle/>
        <a:p>
          <a:endParaRPr lang="en-US"/>
        </a:p>
      </dgm:t>
    </dgm:pt>
    <dgm:pt modelId="{29328ADC-F4D9-473A-BF82-722B89A88465}" type="sibTrans" cxnId="{141F0201-C284-494E-95FA-DA0288922B90}">
      <dgm:prSet/>
      <dgm:spPr/>
      <dgm:t>
        <a:bodyPr/>
        <a:lstStyle/>
        <a:p>
          <a:endParaRPr lang="en-US"/>
        </a:p>
      </dgm:t>
    </dgm:pt>
    <dgm:pt modelId="{40AF55C1-C6A7-43EA-ACE8-753754BF392F}">
      <dgm:prSet phldrT="[Text]" custT="1"/>
      <dgm:spPr/>
      <dgm:t>
        <a:bodyPr/>
        <a:lstStyle/>
        <a:p>
          <a:r>
            <a:rPr lang="en-US" sz="2000" dirty="0"/>
            <a:t>Once in a while</a:t>
          </a:r>
        </a:p>
      </dgm:t>
    </dgm:pt>
    <dgm:pt modelId="{5FF781F5-27C8-4361-8A78-226280E03FDB}" type="parTrans" cxnId="{1C5954EB-8712-415F-A37E-AF51B2355E57}">
      <dgm:prSet/>
      <dgm:spPr/>
      <dgm:t>
        <a:bodyPr/>
        <a:lstStyle/>
        <a:p>
          <a:endParaRPr lang="en-US"/>
        </a:p>
      </dgm:t>
    </dgm:pt>
    <dgm:pt modelId="{DD0C3EC3-CCB2-4B7B-A9ED-BC358E29DEAE}" type="sibTrans" cxnId="{1C5954EB-8712-415F-A37E-AF51B2355E57}">
      <dgm:prSet/>
      <dgm:spPr/>
      <dgm:t>
        <a:bodyPr/>
        <a:lstStyle/>
        <a:p>
          <a:endParaRPr lang="en-US"/>
        </a:p>
      </dgm:t>
    </dgm:pt>
    <dgm:pt modelId="{C263B26C-7EEF-4EB5-B7CC-8E791F0C58DF}" type="pres">
      <dgm:prSet presAssocID="{9269A260-1772-4142-BBDA-9B670E74A7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13A231-7684-4361-9575-82561863CB36}" type="pres">
      <dgm:prSet presAssocID="{39A83548-E92A-4B50-BA63-B0AA54FCF6CC}" presName="hierRoot1" presStyleCnt="0">
        <dgm:presLayoutVars>
          <dgm:hierBranch val="init"/>
        </dgm:presLayoutVars>
      </dgm:prSet>
      <dgm:spPr/>
    </dgm:pt>
    <dgm:pt modelId="{BBFED8CB-A60C-4EB9-82FF-30CE37F837F6}" type="pres">
      <dgm:prSet presAssocID="{39A83548-E92A-4B50-BA63-B0AA54FCF6CC}" presName="rootComposite1" presStyleCnt="0"/>
      <dgm:spPr/>
    </dgm:pt>
    <dgm:pt modelId="{26DAAB2B-1635-4248-AD20-180DB0FC696E}" type="pres">
      <dgm:prSet presAssocID="{39A83548-E92A-4B50-BA63-B0AA54FCF6CC}" presName="rootText1" presStyleLbl="node0" presStyleIdx="0" presStyleCnt="1" custScaleX="257510">
        <dgm:presLayoutVars>
          <dgm:chPref val="3"/>
        </dgm:presLayoutVars>
      </dgm:prSet>
      <dgm:spPr/>
    </dgm:pt>
    <dgm:pt modelId="{D8A50021-EA81-4008-A2B8-AD0005B29402}" type="pres">
      <dgm:prSet presAssocID="{39A83548-E92A-4B50-BA63-B0AA54FCF6CC}" presName="rootConnector1" presStyleLbl="node1" presStyleIdx="0" presStyleCnt="0"/>
      <dgm:spPr/>
    </dgm:pt>
    <dgm:pt modelId="{0BAB7C13-9A68-4C55-AA07-BD3EBBA3C01D}" type="pres">
      <dgm:prSet presAssocID="{39A83548-E92A-4B50-BA63-B0AA54FCF6CC}" presName="hierChild2" presStyleCnt="0"/>
      <dgm:spPr/>
    </dgm:pt>
    <dgm:pt modelId="{A76C97C1-B12B-405B-A7AC-6CDD9A1F2FD3}" type="pres">
      <dgm:prSet presAssocID="{AABD6669-D258-4359-B2D8-CEF9000BCDA8}" presName="Name37" presStyleLbl="parChTrans1D2" presStyleIdx="0" presStyleCnt="2"/>
      <dgm:spPr/>
    </dgm:pt>
    <dgm:pt modelId="{F49FC184-4F16-4654-870C-18E56DAC922B}" type="pres">
      <dgm:prSet presAssocID="{97D41826-D87D-48C6-B26D-274E9AB400B2}" presName="hierRoot2" presStyleCnt="0">
        <dgm:presLayoutVars>
          <dgm:hierBranch val="init"/>
        </dgm:presLayoutVars>
      </dgm:prSet>
      <dgm:spPr/>
    </dgm:pt>
    <dgm:pt modelId="{273C0505-CC41-45B1-B758-0CFE253F6E25}" type="pres">
      <dgm:prSet presAssocID="{97D41826-D87D-48C6-B26D-274E9AB400B2}" presName="rootComposite" presStyleCnt="0"/>
      <dgm:spPr/>
    </dgm:pt>
    <dgm:pt modelId="{B5005847-437E-4C21-B5E2-24EFBD105A22}" type="pres">
      <dgm:prSet presAssocID="{97D41826-D87D-48C6-B26D-274E9AB400B2}" presName="rootText" presStyleLbl="node2" presStyleIdx="0" presStyleCnt="2" custScaleX="169152">
        <dgm:presLayoutVars>
          <dgm:chPref val="3"/>
        </dgm:presLayoutVars>
      </dgm:prSet>
      <dgm:spPr/>
    </dgm:pt>
    <dgm:pt modelId="{B2B33AB4-BCCB-441A-A68A-A8629B3A0BDC}" type="pres">
      <dgm:prSet presAssocID="{97D41826-D87D-48C6-B26D-274E9AB400B2}" presName="rootConnector" presStyleLbl="node2" presStyleIdx="0" presStyleCnt="2"/>
      <dgm:spPr/>
    </dgm:pt>
    <dgm:pt modelId="{31D9FF9C-9EE5-4A5B-86A0-5136E3F44850}" type="pres">
      <dgm:prSet presAssocID="{97D41826-D87D-48C6-B26D-274E9AB400B2}" presName="hierChild4" presStyleCnt="0"/>
      <dgm:spPr/>
    </dgm:pt>
    <dgm:pt modelId="{1AC3A986-0BBD-4A2A-A170-02520EE9539C}" type="pres">
      <dgm:prSet presAssocID="{97D41826-D87D-48C6-B26D-274E9AB400B2}" presName="hierChild5" presStyleCnt="0"/>
      <dgm:spPr/>
    </dgm:pt>
    <dgm:pt modelId="{5447C46A-0054-4871-A570-44151BB0636F}" type="pres">
      <dgm:prSet presAssocID="{5FF781F5-27C8-4361-8A78-226280E03FDB}" presName="Name37" presStyleLbl="parChTrans1D2" presStyleIdx="1" presStyleCnt="2"/>
      <dgm:spPr/>
    </dgm:pt>
    <dgm:pt modelId="{B258DFC2-9E7E-4EFD-BB2D-F025247AAF93}" type="pres">
      <dgm:prSet presAssocID="{40AF55C1-C6A7-43EA-ACE8-753754BF392F}" presName="hierRoot2" presStyleCnt="0">
        <dgm:presLayoutVars>
          <dgm:hierBranch val="init"/>
        </dgm:presLayoutVars>
      </dgm:prSet>
      <dgm:spPr/>
    </dgm:pt>
    <dgm:pt modelId="{A8E9C86E-2EC3-4305-821C-B93ED9F57CD4}" type="pres">
      <dgm:prSet presAssocID="{40AF55C1-C6A7-43EA-ACE8-753754BF392F}" presName="rootComposite" presStyleCnt="0"/>
      <dgm:spPr/>
    </dgm:pt>
    <dgm:pt modelId="{762A32AF-82AF-4C66-97ED-21DF5991E2BC}" type="pres">
      <dgm:prSet presAssocID="{40AF55C1-C6A7-43EA-ACE8-753754BF392F}" presName="rootText" presStyleLbl="node2" presStyleIdx="1" presStyleCnt="2" custScaleX="192837">
        <dgm:presLayoutVars>
          <dgm:chPref val="3"/>
        </dgm:presLayoutVars>
      </dgm:prSet>
      <dgm:spPr/>
    </dgm:pt>
    <dgm:pt modelId="{07E1A8A3-8652-4202-9E2E-93E16B0E9410}" type="pres">
      <dgm:prSet presAssocID="{40AF55C1-C6A7-43EA-ACE8-753754BF392F}" presName="rootConnector" presStyleLbl="node2" presStyleIdx="1" presStyleCnt="2"/>
      <dgm:spPr/>
    </dgm:pt>
    <dgm:pt modelId="{269E804E-6911-466A-B1BC-B3598AAFA08A}" type="pres">
      <dgm:prSet presAssocID="{40AF55C1-C6A7-43EA-ACE8-753754BF392F}" presName="hierChild4" presStyleCnt="0"/>
      <dgm:spPr/>
    </dgm:pt>
    <dgm:pt modelId="{5439A2F2-3682-4005-8B41-1BC73DDB9D18}" type="pres">
      <dgm:prSet presAssocID="{40AF55C1-C6A7-43EA-ACE8-753754BF392F}" presName="hierChild5" presStyleCnt="0"/>
      <dgm:spPr/>
    </dgm:pt>
    <dgm:pt modelId="{6925D002-F148-4CC3-87C3-49526D7C5A2C}" type="pres">
      <dgm:prSet presAssocID="{39A83548-E92A-4B50-BA63-B0AA54FCF6CC}" presName="hierChild3" presStyleCnt="0"/>
      <dgm:spPr/>
    </dgm:pt>
  </dgm:ptLst>
  <dgm:cxnLst>
    <dgm:cxn modelId="{141F0201-C284-494E-95FA-DA0288922B90}" srcId="{39A83548-E92A-4B50-BA63-B0AA54FCF6CC}" destId="{97D41826-D87D-48C6-B26D-274E9AB400B2}" srcOrd="0" destOrd="0" parTransId="{AABD6669-D258-4359-B2D8-CEF9000BCDA8}" sibTransId="{29328ADC-F4D9-473A-BF82-722B89A88465}"/>
    <dgm:cxn modelId="{A3DD970A-E8A2-432B-B42B-7E25655D136F}" type="presOf" srcId="{AABD6669-D258-4359-B2D8-CEF9000BCDA8}" destId="{A76C97C1-B12B-405B-A7AC-6CDD9A1F2FD3}" srcOrd="0" destOrd="0" presId="urn:microsoft.com/office/officeart/2005/8/layout/orgChart1"/>
    <dgm:cxn modelId="{57BA6B1B-E4EC-4BAC-8CCF-7163786F673C}" type="presOf" srcId="{39A83548-E92A-4B50-BA63-B0AA54FCF6CC}" destId="{D8A50021-EA81-4008-A2B8-AD0005B29402}" srcOrd="1" destOrd="0" presId="urn:microsoft.com/office/officeart/2005/8/layout/orgChart1"/>
    <dgm:cxn modelId="{BB12DB5B-D278-4E7F-BB06-67B2D18B210C}" type="presOf" srcId="{5FF781F5-27C8-4361-8A78-226280E03FDB}" destId="{5447C46A-0054-4871-A570-44151BB0636F}" srcOrd="0" destOrd="0" presId="urn:microsoft.com/office/officeart/2005/8/layout/orgChart1"/>
    <dgm:cxn modelId="{1B6858BA-86F0-45E9-AE10-24B491B76F0B}" type="presOf" srcId="{9269A260-1772-4142-BBDA-9B670E74A72C}" destId="{C263B26C-7EEF-4EB5-B7CC-8E791F0C58DF}" srcOrd="0" destOrd="0" presId="urn:microsoft.com/office/officeart/2005/8/layout/orgChart1"/>
    <dgm:cxn modelId="{A7D238D0-3976-4C55-8AC5-CD605E152B79}" type="presOf" srcId="{97D41826-D87D-48C6-B26D-274E9AB400B2}" destId="{B2B33AB4-BCCB-441A-A68A-A8629B3A0BDC}" srcOrd="1" destOrd="0" presId="urn:microsoft.com/office/officeart/2005/8/layout/orgChart1"/>
    <dgm:cxn modelId="{5D667AD7-9691-49D6-BBB1-545D08BA7E8B}" srcId="{9269A260-1772-4142-BBDA-9B670E74A72C}" destId="{39A83548-E92A-4B50-BA63-B0AA54FCF6CC}" srcOrd="0" destOrd="0" parTransId="{6CFC9A95-019F-4DD6-83C8-321F4408E1A7}" sibTransId="{D5BD9692-A3D0-41AC-B593-7879EF0037D2}"/>
    <dgm:cxn modelId="{5E0572DE-2D11-4159-8245-B2AD6158C5C2}" type="presOf" srcId="{40AF55C1-C6A7-43EA-ACE8-753754BF392F}" destId="{762A32AF-82AF-4C66-97ED-21DF5991E2BC}" srcOrd="0" destOrd="0" presId="urn:microsoft.com/office/officeart/2005/8/layout/orgChart1"/>
    <dgm:cxn modelId="{1C5954EB-8712-415F-A37E-AF51B2355E57}" srcId="{39A83548-E92A-4B50-BA63-B0AA54FCF6CC}" destId="{40AF55C1-C6A7-43EA-ACE8-753754BF392F}" srcOrd="1" destOrd="0" parTransId="{5FF781F5-27C8-4361-8A78-226280E03FDB}" sibTransId="{DD0C3EC3-CCB2-4B7B-A9ED-BC358E29DEAE}"/>
    <dgm:cxn modelId="{295E28F3-2D85-4056-BFE9-BC46DB2AC70D}" type="presOf" srcId="{39A83548-E92A-4B50-BA63-B0AA54FCF6CC}" destId="{26DAAB2B-1635-4248-AD20-180DB0FC696E}" srcOrd="0" destOrd="0" presId="urn:microsoft.com/office/officeart/2005/8/layout/orgChart1"/>
    <dgm:cxn modelId="{EE1B01F6-FF7A-4E6B-8791-EF9447D817EB}" type="presOf" srcId="{40AF55C1-C6A7-43EA-ACE8-753754BF392F}" destId="{07E1A8A3-8652-4202-9E2E-93E16B0E9410}" srcOrd="1" destOrd="0" presId="urn:microsoft.com/office/officeart/2005/8/layout/orgChart1"/>
    <dgm:cxn modelId="{ACDF5EFF-D093-4486-87AD-C084C30DEBCD}" type="presOf" srcId="{97D41826-D87D-48C6-B26D-274E9AB400B2}" destId="{B5005847-437E-4C21-B5E2-24EFBD105A22}" srcOrd="0" destOrd="0" presId="urn:microsoft.com/office/officeart/2005/8/layout/orgChart1"/>
    <dgm:cxn modelId="{DE7831E7-6903-46C8-BC59-696AA8557E66}" type="presParOf" srcId="{C263B26C-7EEF-4EB5-B7CC-8E791F0C58DF}" destId="{CF13A231-7684-4361-9575-82561863CB36}" srcOrd="0" destOrd="0" presId="urn:microsoft.com/office/officeart/2005/8/layout/orgChart1"/>
    <dgm:cxn modelId="{38D9E054-0735-4A3D-B455-0BC3D449E5D8}" type="presParOf" srcId="{CF13A231-7684-4361-9575-82561863CB36}" destId="{BBFED8CB-A60C-4EB9-82FF-30CE37F837F6}" srcOrd="0" destOrd="0" presId="urn:microsoft.com/office/officeart/2005/8/layout/orgChart1"/>
    <dgm:cxn modelId="{B932E345-BAF4-4CCE-B4C5-19BD62CA4608}" type="presParOf" srcId="{BBFED8CB-A60C-4EB9-82FF-30CE37F837F6}" destId="{26DAAB2B-1635-4248-AD20-180DB0FC696E}" srcOrd="0" destOrd="0" presId="urn:microsoft.com/office/officeart/2005/8/layout/orgChart1"/>
    <dgm:cxn modelId="{39EACE7B-74E9-4384-8FA4-4CB4FBF12BE8}" type="presParOf" srcId="{BBFED8CB-A60C-4EB9-82FF-30CE37F837F6}" destId="{D8A50021-EA81-4008-A2B8-AD0005B29402}" srcOrd="1" destOrd="0" presId="urn:microsoft.com/office/officeart/2005/8/layout/orgChart1"/>
    <dgm:cxn modelId="{A2707929-4B66-4030-8101-42775A7B7475}" type="presParOf" srcId="{CF13A231-7684-4361-9575-82561863CB36}" destId="{0BAB7C13-9A68-4C55-AA07-BD3EBBA3C01D}" srcOrd="1" destOrd="0" presId="urn:microsoft.com/office/officeart/2005/8/layout/orgChart1"/>
    <dgm:cxn modelId="{47C5A87E-287C-4B8A-9CAD-337D081B50C7}" type="presParOf" srcId="{0BAB7C13-9A68-4C55-AA07-BD3EBBA3C01D}" destId="{A76C97C1-B12B-405B-A7AC-6CDD9A1F2FD3}" srcOrd="0" destOrd="0" presId="urn:microsoft.com/office/officeart/2005/8/layout/orgChart1"/>
    <dgm:cxn modelId="{81B1672E-80FB-4A4D-A8F3-13DFAA4416D6}" type="presParOf" srcId="{0BAB7C13-9A68-4C55-AA07-BD3EBBA3C01D}" destId="{F49FC184-4F16-4654-870C-18E56DAC922B}" srcOrd="1" destOrd="0" presId="urn:microsoft.com/office/officeart/2005/8/layout/orgChart1"/>
    <dgm:cxn modelId="{B1E02DD2-9524-41AC-9BDF-542217D20CC1}" type="presParOf" srcId="{F49FC184-4F16-4654-870C-18E56DAC922B}" destId="{273C0505-CC41-45B1-B758-0CFE253F6E25}" srcOrd="0" destOrd="0" presId="urn:microsoft.com/office/officeart/2005/8/layout/orgChart1"/>
    <dgm:cxn modelId="{8A6E1736-4E2D-499F-8996-FD48E876B4EB}" type="presParOf" srcId="{273C0505-CC41-45B1-B758-0CFE253F6E25}" destId="{B5005847-437E-4C21-B5E2-24EFBD105A22}" srcOrd="0" destOrd="0" presId="urn:microsoft.com/office/officeart/2005/8/layout/orgChart1"/>
    <dgm:cxn modelId="{F6D0B465-DFAD-42F9-85B6-46FABD6CFCE9}" type="presParOf" srcId="{273C0505-CC41-45B1-B758-0CFE253F6E25}" destId="{B2B33AB4-BCCB-441A-A68A-A8629B3A0BDC}" srcOrd="1" destOrd="0" presId="urn:microsoft.com/office/officeart/2005/8/layout/orgChart1"/>
    <dgm:cxn modelId="{90F7D210-4BE9-48FE-B202-44F61597AA5C}" type="presParOf" srcId="{F49FC184-4F16-4654-870C-18E56DAC922B}" destId="{31D9FF9C-9EE5-4A5B-86A0-5136E3F44850}" srcOrd="1" destOrd="0" presId="urn:microsoft.com/office/officeart/2005/8/layout/orgChart1"/>
    <dgm:cxn modelId="{41D571C2-54B1-4B2E-9605-549C2044E5C2}" type="presParOf" srcId="{F49FC184-4F16-4654-870C-18E56DAC922B}" destId="{1AC3A986-0BBD-4A2A-A170-02520EE9539C}" srcOrd="2" destOrd="0" presId="urn:microsoft.com/office/officeart/2005/8/layout/orgChart1"/>
    <dgm:cxn modelId="{67D3CED2-14C3-42CD-9AA8-88B3B87ED6ED}" type="presParOf" srcId="{0BAB7C13-9A68-4C55-AA07-BD3EBBA3C01D}" destId="{5447C46A-0054-4871-A570-44151BB0636F}" srcOrd="2" destOrd="0" presId="urn:microsoft.com/office/officeart/2005/8/layout/orgChart1"/>
    <dgm:cxn modelId="{E2CC8DA3-22EF-4368-9EFC-56591EBA6772}" type="presParOf" srcId="{0BAB7C13-9A68-4C55-AA07-BD3EBBA3C01D}" destId="{B258DFC2-9E7E-4EFD-BB2D-F025247AAF93}" srcOrd="3" destOrd="0" presId="urn:microsoft.com/office/officeart/2005/8/layout/orgChart1"/>
    <dgm:cxn modelId="{111B1406-72CD-481D-B1C4-2369FA286B5C}" type="presParOf" srcId="{B258DFC2-9E7E-4EFD-BB2D-F025247AAF93}" destId="{A8E9C86E-2EC3-4305-821C-B93ED9F57CD4}" srcOrd="0" destOrd="0" presId="urn:microsoft.com/office/officeart/2005/8/layout/orgChart1"/>
    <dgm:cxn modelId="{6A5834BA-7DE1-4E3F-9B73-052A536A3576}" type="presParOf" srcId="{A8E9C86E-2EC3-4305-821C-B93ED9F57CD4}" destId="{762A32AF-82AF-4C66-97ED-21DF5991E2BC}" srcOrd="0" destOrd="0" presId="urn:microsoft.com/office/officeart/2005/8/layout/orgChart1"/>
    <dgm:cxn modelId="{9F2C71DE-CFFD-44C3-9222-84BCE9E3FE8F}" type="presParOf" srcId="{A8E9C86E-2EC3-4305-821C-B93ED9F57CD4}" destId="{07E1A8A3-8652-4202-9E2E-93E16B0E9410}" srcOrd="1" destOrd="0" presId="urn:microsoft.com/office/officeart/2005/8/layout/orgChart1"/>
    <dgm:cxn modelId="{6BEE744A-2334-4C8B-BCC5-5AA18409ABF6}" type="presParOf" srcId="{B258DFC2-9E7E-4EFD-BB2D-F025247AAF93}" destId="{269E804E-6911-466A-B1BC-B3598AAFA08A}" srcOrd="1" destOrd="0" presId="urn:microsoft.com/office/officeart/2005/8/layout/orgChart1"/>
    <dgm:cxn modelId="{F9068C84-7897-42A1-9AEF-94C461141A91}" type="presParOf" srcId="{B258DFC2-9E7E-4EFD-BB2D-F025247AAF93}" destId="{5439A2F2-3682-4005-8B41-1BC73DDB9D18}" srcOrd="2" destOrd="0" presId="urn:microsoft.com/office/officeart/2005/8/layout/orgChart1"/>
    <dgm:cxn modelId="{A8FC14F6-8C9C-4412-ADF0-7E20B4155427}" type="presParOf" srcId="{CF13A231-7684-4361-9575-82561863CB36}" destId="{6925D002-F148-4CC3-87C3-49526D7C5A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31C1-59F6-457D-9D29-B50C7CE31549}">
      <dsp:nvSpPr>
        <dsp:cNvPr id="0" name=""/>
        <dsp:cNvSpPr/>
      </dsp:nvSpPr>
      <dsp:spPr>
        <a:xfrm>
          <a:off x="1055194" y="0"/>
          <a:ext cx="2927341" cy="6737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SEO EVALUTION</a:t>
          </a:r>
        </a:p>
      </dsp:txBody>
      <dsp:txXfrm>
        <a:off x="1088086" y="32892"/>
        <a:ext cx="2861557" cy="608004"/>
      </dsp:txXfrm>
    </dsp:sp>
    <dsp:sp modelId="{ABE5798D-FB5E-4909-83E5-77B593623491}">
      <dsp:nvSpPr>
        <dsp:cNvPr id="0" name=""/>
        <dsp:cNvSpPr/>
      </dsp:nvSpPr>
      <dsp:spPr>
        <a:xfrm>
          <a:off x="0" y="964382"/>
          <a:ext cx="5223478" cy="8661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Google Saw the opportunity ,&amp; started working on Algorithms those were giving values to quality Relevant</a:t>
          </a:r>
        </a:p>
      </dsp:txBody>
      <dsp:txXfrm>
        <a:off x="42283" y="1006665"/>
        <a:ext cx="5138912" cy="781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04B37-8C6D-4525-9C77-FCD02A4B7836}">
      <dsp:nvSpPr>
        <dsp:cNvPr id="0" name=""/>
        <dsp:cNvSpPr/>
      </dsp:nvSpPr>
      <dsp:spPr>
        <a:xfrm>
          <a:off x="2601362" y="474045"/>
          <a:ext cx="1634106" cy="20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62"/>
              </a:lnTo>
              <a:lnTo>
                <a:pt x="1634106" y="102862"/>
              </a:lnTo>
              <a:lnTo>
                <a:pt x="1634106" y="20572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63076-B844-4E6F-A459-48853FB703B7}">
      <dsp:nvSpPr>
        <dsp:cNvPr id="0" name=""/>
        <dsp:cNvSpPr/>
      </dsp:nvSpPr>
      <dsp:spPr>
        <a:xfrm>
          <a:off x="2524916" y="474045"/>
          <a:ext cx="91440" cy="205724"/>
        </a:xfrm>
        <a:custGeom>
          <a:avLst/>
          <a:gdLst/>
          <a:ahLst/>
          <a:cxnLst/>
          <a:rect l="0" t="0" r="0" b="0"/>
          <a:pathLst>
            <a:path>
              <a:moveTo>
                <a:pt x="76446" y="0"/>
              </a:moveTo>
              <a:lnTo>
                <a:pt x="76446" y="102862"/>
              </a:lnTo>
              <a:lnTo>
                <a:pt x="45720" y="102862"/>
              </a:lnTo>
              <a:lnTo>
                <a:pt x="45720" y="20572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5272-098A-4475-B035-67B93EE4C60C}">
      <dsp:nvSpPr>
        <dsp:cNvPr id="0" name=""/>
        <dsp:cNvSpPr/>
      </dsp:nvSpPr>
      <dsp:spPr>
        <a:xfrm>
          <a:off x="936529" y="474045"/>
          <a:ext cx="1664832" cy="205724"/>
        </a:xfrm>
        <a:custGeom>
          <a:avLst/>
          <a:gdLst/>
          <a:ahLst/>
          <a:cxnLst/>
          <a:rect l="0" t="0" r="0" b="0"/>
          <a:pathLst>
            <a:path>
              <a:moveTo>
                <a:pt x="1664832" y="0"/>
              </a:moveTo>
              <a:lnTo>
                <a:pt x="1664832" y="102862"/>
              </a:lnTo>
              <a:lnTo>
                <a:pt x="0" y="102862"/>
              </a:lnTo>
              <a:lnTo>
                <a:pt x="0" y="20572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24F40-E782-4D2D-AA0F-5A8D1E885A5B}">
      <dsp:nvSpPr>
        <dsp:cNvPr id="0" name=""/>
        <dsp:cNvSpPr/>
      </dsp:nvSpPr>
      <dsp:spPr>
        <a:xfrm>
          <a:off x="1507595" y="267"/>
          <a:ext cx="2187534" cy="4737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SEO</a:t>
          </a:r>
        </a:p>
      </dsp:txBody>
      <dsp:txXfrm>
        <a:off x="1507595" y="267"/>
        <a:ext cx="2187534" cy="473777"/>
      </dsp:txXfrm>
    </dsp:sp>
    <dsp:sp modelId="{1027E958-9EF4-40F2-A2FA-E21EDE553FEE}">
      <dsp:nvSpPr>
        <dsp:cNvPr id="0" name=""/>
        <dsp:cNvSpPr/>
      </dsp:nvSpPr>
      <dsp:spPr>
        <a:xfrm>
          <a:off x="286431" y="679769"/>
          <a:ext cx="1300196" cy="4898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Page SEO</a:t>
          </a:r>
        </a:p>
      </dsp:txBody>
      <dsp:txXfrm>
        <a:off x="286431" y="679769"/>
        <a:ext cx="1300196" cy="489819"/>
      </dsp:txXfrm>
    </dsp:sp>
    <dsp:sp modelId="{EC525384-C73D-481E-A29B-033B5FB8A801}">
      <dsp:nvSpPr>
        <dsp:cNvPr id="0" name=""/>
        <dsp:cNvSpPr/>
      </dsp:nvSpPr>
      <dsp:spPr>
        <a:xfrm>
          <a:off x="1792352" y="679769"/>
          <a:ext cx="1556568" cy="4898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Off Page SEO</a:t>
          </a:r>
        </a:p>
      </dsp:txBody>
      <dsp:txXfrm>
        <a:off x="1792352" y="679769"/>
        <a:ext cx="1556568" cy="489819"/>
      </dsp:txXfrm>
    </dsp:sp>
    <dsp:sp modelId="{850C75AD-84C1-4B63-AB63-9C9FB670F1DF}">
      <dsp:nvSpPr>
        <dsp:cNvPr id="0" name=""/>
        <dsp:cNvSpPr/>
      </dsp:nvSpPr>
      <dsp:spPr>
        <a:xfrm>
          <a:off x="3554644" y="679769"/>
          <a:ext cx="1361649" cy="4898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Technical SEO</a:t>
          </a:r>
        </a:p>
      </dsp:txBody>
      <dsp:txXfrm>
        <a:off x="3554644" y="679769"/>
        <a:ext cx="1361649" cy="4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C46A-0054-4871-A570-44151BB0636F}">
      <dsp:nvSpPr>
        <dsp:cNvPr id="0" name=""/>
        <dsp:cNvSpPr/>
      </dsp:nvSpPr>
      <dsp:spPr>
        <a:xfrm>
          <a:off x="2432715" y="623925"/>
          <a:ext cx="1185827" cy="26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60"/>
              </a:lnTo>
              <a:lnTo>
                <a:pt x="1185827" y="130960"/>
              </a:lnTo>
              <a:lnTo>
                <a:pt x="1185827" y="2619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C97C1-B12B-405B-A7AC-6CDD9A1F2FD3}">
      <dsp:nvSpPr>
        <dsp:cNvPr id="0" name=""/>
        <dsp:cNvSpPr/>
      </dsp:nvSpPr>
      <dsp:spPr>
        <a:xfrm>
          <a:off x="1099183" y="623925"/>
          <a:ext cx="1333532" cy="261920"/>
        </a:xfrm>
        <a:custGeom>
          <a:avLst/>
          <a:gdLst/>
          <a:ahLst/>
          <a:cxnLst/>
          <a:rect l="0" t="0" r="0" b="0"/>
          <a:pathLst>
            <a:path>
              <a:moveTo>
                <a:pt x="1333532" y="0"/>
              </a:moveTo>
              <a:lnTo>
                <a:pt x="1333532" y="130960"/>
              </a:lnTo>
              <a:lnTo>
                <a:pt x="0" y="130960"/>
              </a:lnTo>
              <a:lnTo>
                <a:pt x="0" y="2619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AAB2B-1635-4248-AD20-180DB0FC696E}">
      <dsp:nvSpPr>
        <dsp:cNvPr id="0" name=""/>
        <dsp:cNvSpPr/>
      </dsp:nvSpPr>
      <dsp:spPr>
        <a:xfrm>
          <a:off x="826829" y="304"/>
          <a:ext cx="3211772" cy="6236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to do?</a:t>
          </a:r>
        </a:p>
      </dsp:txBody>
      <dsp:txXfrm>
        <a:off x="826829" y="304"/>
        <a:ext cx="3211772" cy="623620"/>
      </dsp:txXfrm>
    </dsp:sp>
    <dsp:sp modelId="{B5005847-437E-4C21-B5E2-24EFBD105A22}">
      <dsp:nvSpPr>
        <dsp:cNvPr id="0" name=""/>
        <dsp:cNvSpPr/>
      </dsp:nvSpPr>
      <dsp:spPr>
        <a:xfrm>
          <a:off x="44315" y="885845"/>
          <a:ext cx="2109734" cy="6236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time setup </a:t>
          </a:r>
        </a:p>
      </dsp:txBody>
      <dsp:txXfrm>
        <a:off x="44315" y="885845"/>
        <a:ext cx="2109734" cy="623620"/>
      </dsp:txXfrm>
    </dsp:sp>
    <dsp:sp modelId="{762A32AF-82AF-4C66-97ED-21DF5991E2BC}">
      <dsp:nvSpPr>
        <dsp:cNvPr id="0" name=""/>
        <dsp:cNvSpPr/>
      </dsp:nvSpPr>
      <dsp:spPr>
        <a:xfrm>
          <a:off x="2415971" y="885845"/>
          <a:ext cx="2405143" cy="6236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Once in a while</a:t>
          </a:r>
        </a:p>
      </dsp:txBody>
      <dsp:txXfrm>
        <a:off x="2415971" y="885845"/>
        <a:ext cx="2405143" cy="623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1991" y="627031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906" y="4467687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3DB2A8-9C99-513D-3DF7-4D790DE3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3" y="1376362"/>
            <a:ext cx="6553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1C8A-A832-AF75-47C3-E3DE1D1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CE6C-B300-2DED-B9CA-723E4F20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Search engine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Yahoo</a:t>
            </a:r>
          </a:p>
          <a:p>
            <a:r>
              <a:rPr lang="en-US" dirty="0"/>
              <a:t>Bing</a:t>
            </a:r>
          </a:p>
        </p:txBody>
      </p:sp>
    </p:spTree>
    <p:extLst>
      <p:ext uri="{BB962C8B-B14F-4D97-AF65-F5344CB8AC3E}">
        <p14:creationId xmlns:p14="http://schemas.microsoft.com/office/powerpoint/2010/main" val="286370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F7C-2B17-62E2-615B-C9EE472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Page SEO 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2897-A3E4-BB29-3452-D05E0E90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8B01-A142-72C7-9CDA-AE8BF66D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68D4-FF65-800B-6C98-0D5E55DB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B80-77E7-986E-03E1-512BB340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(search engine optimization)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BFFD1-8D81-786F-6CC9-17E61C71D3CE}"/>
              </a:ext>
            </a:extLst>
          </p:cNvPr>
          <p:cNvSpPr/>
          <p:nvPr/>
        </p:nvSpPr>
        <p:spPr>
          <a:xfrm>
            <a:off x="2341417" y="2549235"/>
            <a:ext cx="7190509" cy="665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What is SEO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CA620-C284-A7D8-E188-815F4F6DFB44}"/>
              </a:ext>
            </a:extLst>
          </p:cNvPr>
          <p:cNvSpPr/>
          <p:nvPr/>
        </p:nvSpPr>
        <p:spPr>
          <a:xfrm>
            <a:off x="5056909" y="2313709"/>
            <a:ext cx="1801091" cy="1115291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786E5D-16E0-EE5A-A3B3-0627078A50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6037" y="3311235"/>
            <a:ext cx="1440875" cy="665019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7F9AD-3029-2E5D-6502-DADD8C2F5A11}"/>
              </a:ext>
            </a:extLst>
          </p:cNvPr>
          <p:cNvSpPr/>
          <p:nvPr/>
        </p:nvSpPr>
        <p:spPr>
          <a:xfrm>
            <a:off x="1274617" y="3643745"/>
            <a:ext cx="2133600" cy="665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5" name="AutoShape 2" descr="What is SEO? – Entrepreneur Handbook">
            <a:extLst>
              <a:ext uri="{FF2B5EF4-FFF2-40B4-BE49-F238E27FC236}">
                <a16:creationId xmlns:a16="http://schemas.microsoft.com/office/drawing/2014/main" id="{0F69A32B-0490-2C10-999B-2933800F6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20 SEO Tools To Optimize Your Website">
            <a:extLst>
              <a:ext uri="{FF2B5EF4-FFF2-40B4-BE49-F238E27FC236}">
                <a16:creationId xmlns:a16="http://schemas.microsoft.com/office/drawing/2014/main" id="{0C4D8151-4BF2-2EC2-4673-1BF610BF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34" y="3429000"/>
            <a:ext cx="4215246" cy="23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CF69-55D2-5367-657F-685BB4F3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CE5-194C-F31C-97BD-66E3B5A0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believed that SEO was born 1991. Around this time First website was Created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DA259-6B33-DF1A-3758-532B0B04764C}"/>
              </a:ext>
            </a:extLst>
          </p:cNvPr>
          <p:cNvSpPr/>
          <p:nvPr/>
        </p:nvSpPr>
        <p:spPr>
          <a:xfrm>
            <a:off x="1189532" y="3439109"/>
            <a:ext cx="4348975" cy="49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of Structure &amp; </a:t>
            </a:r>
            <a:r>
              <a:rPr lang="en-US" dirty="0" err="1"/>
              <a:t>Accessiblity</a:t>
            </a:r>
            <a:r>
              <a:rPr lang="en-US" dirty="0"/>
              <a:t> Started</a:t>
            </a:r>
          </a:p>
        </p:txBody>
      </p:sp>
      <p:pic>
        <p:nvPicPr>
          <p:cNvPr id="1028" name="Picture 4" descr="SEO Made Easy—The Ultimate Guide to Explode Your Traffic In 2022">
            <a:extLst>
              <a:ext uri="{FF2B5EF4-FFF2-40B4-BE49-F238E27FC236}">
                <a16:creationId xmlns:a16="http://schemas.microsoft.com/office/drawing/2014/main" id="{0E16430B-3F34-AC25-47C3-618601DC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19" y="4110189"/>
            <a:ext cx="2774888" cy="13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A47096-D164-4507-BAF8-6055A6F5402F}"/>
              </a:ext>
            </a:extLst>
          </p:cNvPr>
          <p:cNvCxnSpPr>
            <a:cxnSpLocks/>
          </p:cNvCxnSpPr>
          <p:nvPr/>
        </p:nvCxnSpPr>
        <p:spPr>
          <a:xfrm>
            <a:off x="7705493" y="2442117"/>
            <a:ext cx="1115122" cy="64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99174C-7988-DD16-8D0C-D334DA10581B}"/>
              </a:ext>
            </a:extLst>
          </p:cNvPr>
          <p:cNvSpPr/>
          <p:nvPr/>
        </p:nvSpPr>
        <p:spPr>
          <a:xfrm>
            <a:off x="7304049" y="3189249"/>
            <a:ext cx="3222702" cy="641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118D7-CA2D-0E4D-042A-3480E31D974D}"/>
              </a:ext>
            </a:extLst>
          </p:cNvPr>
          <p:cNvSpPr/>
          <p:nvPr/>
        </p:nvSpPr>
        <p:spPr>
          <a:xfrm>
            <a:off x="7304049" y="4208572"/>
            <a:ext cx="3222702" cy="641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067F2-0ACD-397C-E9C7-33EFE9A1A29B}"/>
              </a:ext>
            </a:extLst>
          </p:cNvPr>
          <p:cNvSpPr/>
          <p:nvPr/>
        </p:nvSpPr>
        <p:spPr>
          <a:xfrm>
            <a:off x="7304049" y="5227895"/>
            <a:ext cx="3222702" cy="641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Content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BD94A-B55F-445A-2C12-AD93F6FFE922}"/>
              </a:ext>
            </a:extLst>
          </p:cNvPr>
          <p:cNvCxnSpPr>
            <a:cxnSpLocks/>
          </p:cNvCxnSpPr>
          <p:nvPr/>
        </p:nvCxnSpPr>
        <p:spPr>
          <a:xfrm>
            <a:off x="8915400" y="3934438"/>
            <a:ext cx="0" cy="180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85BB0-584D-9CB0-D7E5-6ED14ECC5A32}"/>
              </a:ext>
            </a:extLst>
          </p:cNvPr>
          <p:cNvCxnSpPr>
            <a:cxnSpLocks/>
          </p:cNvCxnSpPr>
          <p:nvPr/>
        </p:nvCxnSpPr>
        <p:spPr>
          <a:xfrm>
            <a:off x="8820615" y="4974353"/>
            <a:ext cx="0" cy="180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4054E-13D7-28B6-612B-1F95179C8B33}"/>
              </a:ext>
            </a:extLst>
          </p:cNvPr>
          <p:cNvCxnSpPr>
            <a:cxnSpLocks/>
          </p:cNvCxnSpPr>
          <p:nvPr/>
        </p:nvCxnSpPr>
        <p:spPr>
          <a:xfrm flipH="1" flipV="1">
            <a:off x="5578536" y="3988646"/>
            <a:ext cx="1417132" cy="1559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37F90-3CDF-FBB9-C160-141AE8AA1F49}"/>
              </a:ext>
            </a:extLst>
          </p:cNvPr>
          <p:cNvSpPr/>
          <p:nvPr/>
        </p:nvSpPr>
        <p:spPr>
          <a:xfrm>
            <a:off x="1275327" y="5572450"/>
            <a:ext cx="1757805" cy="384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Engine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26AEC-4696-8A22-49F1-2814DDE22ABE}"/>
              </a:ext>
            </a:extLst>
          </p:cNvPr>
          <p:cNvSpPr/>
          <p:nvPr/>
        </p:nvSpPr>
        <p:spPr>
          <a:xfrm>
            <a:off x="4081346" y="2442117"/>
            <a:ext cx="3490332" cy="471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8ABF4-9CF6-8038-26E0-665E3A98780F}"/>
              </a:ext>
            </a:extLst>
          </p:cNvPr>
          <p:cNvSpPr/>
          <p:nvPr/>
        </p:nvSpPr>
        <p:spPr>
          <a:xfrm>
            <a:off x="3233854" y="2606147"/>
            <a:ext cx="3761814" cy="64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to Access this content and how to create structure ?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9BC6075-479B-C909-76BD-B1D4ED9C6CFF}"/>
              </a:ext>
            </a:extLst>
          </p:cNvPr>
          <p:cNvCxnSpPr>
            <a:cxnSpLocks/>
          </p:cNvCxnSpPr>
          <p:nvPr/>
        </p:nvCxnSpPr>
        <p:spPr>
          <a:xfrm rot="5400000">
            <a:off x="2498344" y="3059846"/>
            <a:ext cx="437810" cy="144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9C121C-D8A0-ACD4-05D0-17491612B5FB}"/>
              </a:ext>
            </a:extLst>
          </p:cNvPr>
          <p:cNvCxnSpPr>
            <a:endCxn id="24" idx="1"/>
          </p:cNvCxnSpPr>
          <p:nvPr/>
        </p:nvCxnSpPr>
        <p:spPr>
          <a:xfrm>
            <a:off x="2789732" y="2913424"/>
            <a:ext cx="444122" cy="1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6F5A243-8548-C562-4DCD-C63A08C5BBA6}"/>
              </a:ext>
            </a:extLst>
          </p:cNvPr>
          <p:cNvSpPr/>
          <p:nvPr/>
        </p:nvSpPr>
        <p:spPr>
          <a:xfrm>
            <a:off x="3735657" y="5829480"/>
            <a:ext cx="1926371" cy="384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5671EEF-7160-8972-CB6B-85B6F2136959}"/>
              </a:ext>
            </a:extLst>
          </p:cNvPr>
          <p:cNvCxnSpPr>
            <a:cxnSpLocks/>
            <a:stCxn id="1025" idx="1"/>
          </p:cNvCxnSpPr>
          <p:nvPr/>
        </p:nvCxnSpPr>
        <p:spPr>
          <a:xfrm flipH="1" flipV="1">
            <a:off x="3122341" y="5720771"/>
            <a:ext cx="613316" cy="30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B87D-7828-C7F4-D9EF-632182A2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SEO started in year 1996 when Larry Page &amp; Brin started building most successful search engine till today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6A1EBC-BF3D-CF76-25F0-2D3B750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SEO Introduction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6AE293-BD52-A560-AA19-2D430A6E5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111876"/>
              </p:ext>
            </p:extLst>
          </p:nvPr>
        </p:nvGraphicFramePr>
        <p:xfrm>
          <a:off x="1288834" y="3612995"/>
          <a:ext cx="5223478" cy="1936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64BC3-88B0-54B8-A869-C68568429515}"/>
              </a:ext>
            </a:extLst>
          </p:cNvPr>
          <p:cNvCxnSpPr/>
          <p:nvPr/>
        </p:nvCxnSpPr>
        <p:spPr>
          <a:xfrm>
            <a:off x="3969835" y="4010948"/>
            <a:ext cx="0" cy="43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51A7C9F-5CC1-DEB5-0299-E0B1EDF59AB1}"/>
              </a:ext>
            </a:extLst>
          </p:cNvPr>
          <p:cNvSpPr/>
          <p:nvPr/>
        </p:nvSpPr>
        <p:spPr>
          <a:xfrm>
            <a:off x="6096000" y="2784314"/>
            <a:ext cx="3304478" cy="64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Engine: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Backrub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9CBEF-4ADE-E134-D3F9-215998CC5044}"/>
              </a:ext>
            </a:extLst>
          </p:cNvPr>
          <p:cNvSpPr/>
          <p:nvPr/>
        </p:nvSpPr>
        <p:spPr>
          <a:xfrm>
            <a:off x="7203688" y="3724507"/>
            <a:ext cx="3891032" cy="568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Later it became </a:t>
            </a:r>
            <a:r>
              <a:rPr lang="en-US" dirty="0">
                <a:highlight>
                  <a:srgbClr val="FFFF00"/>
                </a:highlight>
              </a:rPr>
              <a:t>Google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2E82FB-5D74-01FA-4C89-F810C728DB25}"/>
              </a:ext>
            </a:extLst>
          </p:cNvPr>
          <p:cNvCxnSpPr/>
          <p:nvPr/>
        </p:nvCxnSpPr>
        <p:spPr>
          <a:xfrm>
            <a:off x="6278137" y="3429000"/>
            <a:ext cx="836341" cy="708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1C0B1-79B2-CB3A-51A5-C5CC1B5B8828}"/>
              </a:ext>
            </a:extLst>
          </p:cNvPr>
          <p:cNvSpPr/>
          <p:nvPr/>
        </p:nvSpPr>
        <p:spPr>
          <a:xfrm>
            <a:off x="6703866" y="4843800"/>
            <a:ext cx="5060671" cy="1320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SEO is such a way that if I put any content of the website I can deliver it to lakhs people but SEO was not much complicated earlier .It was so basic</a:t>
            </a:r>
          </a:p>
        </p:txBody>
      </p:sp>
    </p:spTree>
    <p:extLst>
      <p:ext uri="{BB962C8B-B14F-4D97-AF65-F5344CB8AC3E}">
        <p14:creationId xmlns:p14="http://schemas.microsoft.com/office/powerpoint/2010/main" val="38972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226D-8582-0CEE-A484-41E6E57D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D9DD-FB42-D951-E4A5-D15F2BBC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103"/>
            <a:ext cx="10058400" cy="40179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SEO stands for search engine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Search engine is a software system. System designed to search out the information from world wide web according to the user’s 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SEO is a process or a practice to get ranking in the search engine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F0310A-50D1-4F64-8F2B-FE8550062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622383"/>
              </p:ext>
            </p:extLst>
          </p:nvPr>
        </p:nvGraphicFramePr>
        <p:xfrm>
          <a:off x="3238748" y="3633066"/>
          <a:ext cx="5202725" cy="1169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CEB7D13-732E-137B-673F-77860F9002DE}"/>
              </a:ext>
            </a:extLst>
          </p:cNvPr>
          <p:cNvSpPr/>
          <p:nvPr/>
        </p:nvSpPr>
        <p:spPr>
          <a:xfrm>
            <a:off x="189571" y="4916665"/>
            <a:ext cx="3713356" cy="129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Page SEO relates to the content of your website</a:t>
            </a:r>
          </a:p>
          <a:p>
            <a:pPr algn="ctr"/>
            <a:r>
              <a:rPr lang="en-US" dirty="0" err="1"/>
              <a:t>Eg</a:t>
            </a:r>
            <a:r>
              <a:rPr lang="en-US" dirty="0"/>
              <a:t>: H1 tag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60C23-7FDE-8728-AA90-750458C309D8}"/>
              </a:ext>
            </a:extLst>
          </p:cNvPr>
          <p:cNvSpPr/>
          <p:nvPr/>
        </p:nvSpPr>
        <p:spPr>
          <a:xfrm>
            <a:off x="8165853" y="4916665"/>
            <a:ext cx="3713356" cy="129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Technical SEO relates to the non-content element of your website.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Page 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0FE97-482D-5A4E-78DB-BE4694CECFED}"/>
              </a:ext>
            </a:extLst>
          </p:cNvPr>
          <p:cNvSpPr/>
          <p:nvPr/>
        </p:nvSpPr>
        <p:spPr>
          <a:xfrm>
            <a:off x="4177712" y="4916665"/>
            <a:ext cx="3713356" cy="129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 Page SEO techniques help strength the influence and relationship your website has with other website.</a:t>
            </a:r>
          </a:p>
          <a:p>
            <a:pPr algn="ctr"/>
            <a:r>
              <a:rPr lang="en-US" sz="1600" dirty="0"/>
              <a:t>Backlinks to establish relation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45DD-D929-A3A8-9673-499999CF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On-Page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310A-D7E9-09F2-6792-220A95D7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879130" cy="501184"/>
          </a:xfrm>
        </p:spPr>
        <p:txBody>
          <a:bodyPr/>
          <a:lstStyle/>
          <a:p>
            <a:r>
              <a:rPr lang="en-US" dirty="0"/>
              <a:t>On Page SEO consists of all the elements of SEO you can control best.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6085D-1CC5-0F18-6163-FAF746423932}"/>
              </a:ext>
            </a:extLst>
          </p:cNvPr>
          <p:cNvSpPr/>
          <p:nvPr/>
        </p:nvSpPr>
        <p:spPr>
          <a:xfrm>
            <a:off x="8831765" y="2219093"/>
            <a:ext cx="1326996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Page SEO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27F7D-C7DD-FB5A-E23E-08BF52B26C8A}"/>
              </a:ext>
            </a:extLst>
          </p:cNvPr>
          <p:cNvSpPr/>
          <p:nvPr/>
        </p:nvSpPr>
        <p:spPr>
          <a:xfrm>
            <a:off x="10649415" y="2219093"/>
            <a:ext cx="1326995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 Page SEO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44796-DC16-3FDB-D362-206399DC32B0}"/>
              </a:ext>
            </a:extLst>
          </p:cNvPr>
          <p:cNvCxnSpPr>
            <a:stCxn id="4" idx="2"/>
          </p:cNvCxnSpPr>
          <p:nvPr/>
        </p:nvCxnSpPr>
        <p:spPr>
          <a:xfrm flipH="1">
            <a:off x="9489688" y="2720898"/>
            <a:ext cx="5575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7CF18F-5020-2AAD-E1E7-ADFE4A1B2572}"/>
              </a:ext>
            </a:extLst>
          </p:cNvPr>
          <p:cNvCxnSpPr/>
          <p:nvPr/>
        </p:nvCxnSpPr>
        <p:spPr>
          <a:xfrm flipH="1">
            <a:off x="11307337" y="2720898"/>
            <a:ext cx="5575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6D5CF4F-3177-FD18-7C85-9CADFC651E10}"/>
              </a:ext>
            </a:extLst>
          </p:cNvPr>
          <p:cNvSpPr/>
          <p:nvPr/>
        </p:nvSpPr>
        <p:spPr>
          <a:xfrm>
            <a:off x="8831765" y="3233854"/>
            <a:ext cx="1326996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ABE87-47DB-2B37-C817-766AA2566A58}"/>
              </a:ext>
            </a:extLst>
          </p:cNvPr>
          <p:cNvSpPr/>
          <p:nvPr/>
        </p:nvSpPr>
        <p:spPr>
          <a:xfrm>
            <a:off x="8831765" y="4248615"/>
            <a:ext cx="1326996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9260E-64B2-7F6C-840D-8A80D1AEDC9C}"/>
              </a:ext>
            </a:extLst>
          </p:cNvPr>
          <p:cNvCxnSpPr/>
          <p:nvPr/>
        </p:nvCxnSpPr>
        <p:spPr>
          <a:xfrm flipH="1">
            <a:off x="9486900" y="3746810"/>
            <a:ext cx="5575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471C6-F3F8-0949-28B0-C7B1854DBAF1}"/>
              </a:ext>
            </a:extLst>
          </p:cNvPr>
          <p:cNvSpPr/>
          <p:nvPr/>
        </p:nvSpPr>
        <p:spPr>
          <a:xfrm>
            <a:off x="10649415" y="3272883"/>
            <a:ext cx="1326996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8D6027-5C06-C39B-FF7E-15175F59A523}"/>
              </a:ext>
            </a:extLst>
          </p:cNvPr>
          <p:cNvSpPr/>
          <p:nvPr/>
        </p:nvSpPr>
        <p:spPr>
          <a:xfrm>
            <a:off x="10649415" y="4248615"/>
            <a:ext cx="1326996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Backlinks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D57AF-6681-A82F-F36F-49BD3F295DE9}"/>
              </a:ext>
            </a:extLst>
          </p:cNvPr>
          <p:cNvCxnSpPr/>
          <p:nvPr/>
        </p:nvCxnSpPr>
        <p:spPr>
          <a:xfrm flipH="1">
            <a:off x="11307337" y="3765312"/>
            <a:ext cx="5575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B5AE4B0-DBF1-72C7-42BB-B347B6A79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975938"/>
              </p:ext>
            </p:extLst>
          </p:nvPr>
        </p:nvGraphicFramePr>
        <p:xfrm>
          <a:off x="2696737" y="2674114"/>
          <a:ext cx="4865431" cy="150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203703E-E2AE-05A2-5498-055F00C49470}"/>
              </a:ext>
            </a:extLst>
          </p:cNvPr>
          <p:cNvSpPr/>
          <p:nvPr/>
        </p:nvSpPr>
        <p:spPr>
          <a:xfrm>
            <a:off x="735546" y="2674114"/>
            <a:ext cx="1483112" cy="559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,</a:t>
            </a:r>
          </a:p>
          <a:p>
            <a:pPr algn="ctr"/>
            <a:r>
              <a:rPr lang="en-US" dirty="0"/>
              <a:t>SSL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A0E9-F55A-DAB7-252A-850A32D3CD33}"/>
              </a:ext>
            </a:extLst>
          </p:cNvPr>
          <p:cNvCxnSpPr>
            <a:cxnSpLocks/>
          </p:cNvCxnSpPr>
          <p:nvPr/>
        </p:nvCxnSpPr>
        <p:spPr>
          <a:xfrm flipH="1" flipV="1">
            <a:off x="2033239" y="3272883"/>
            <a:ext cx="663497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8F16C-A2B3-3AEF-ACF1-7BA5A2D8EE90}"/>
              </a:ext>
            </a:extLst>
          </p:cNvPr>
          <p:cNvSpPr/>
          <p:nvPr/>
        </p:nvSpPr>
        <p:spPr>
          <a:xfrm>
            <a:off x="7112992" y="2578366"/>
            <a:ext cx="1483112" cy="653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Blog Update blog heading title description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21BF11-615C-0655-8456-77538FED218F}"/>
              </a:ext>
            </a:extLst>
          </p:cNvPr>
          <p:cNvCxnSpPr>
            <a:cxnSpLocks/>
          </p:cNvCxnSpPr>
          <p:nvPr/>
        </p:nvCxnSpPr>
        <p:spPr>
          <a:xfrm flipV="1">
            <a:off x="7562168" y="3280638"/>
            <a:ext cx="222204" cy="64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0C352AF-A6BE-25C5-5462-10202E232D69}"/>
              </a:ext>
            </a:extLst>
          </p:cNvPr>
          <p:cNvSpPr txBox="1">
            <a:spLocks/>
          </p:cNvSpPr>
          <p:nvPr/>
        </p:nvSpPr>
        <p:spPr>
          <a:xfrm>
            <a:off x="1097281" y="4373457"/>
            <a:ext cx="7589520" cy="747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Page SEO should be done even if you rank #1 in the search results because SEO is an ongoing 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121B16-2963-118A-9E97-1D9EF46BECE6}"/>
              </a:ext>
            </a:extLst>
          </p:cNvPr>
          <p:cNvSpPr/>
          <p:nvPr/>
        </p:nvSpPr>
        <p:spPr>
          <a:xfrm>
            <a:off x="5406190" y="5096904"/>
            <a:ext cx="1351449" cy="33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988697-10AB-C4F4-2F48-FC836BD963A5}"/>
              </a:ext>
            </a:extLst>
          </p:cNvPr>
          <p:cNvSpPr/>
          <p:nvPr/>
        </p:nvSpPr>
        <p:spPr>
          <a:xfrm>
            <a:off x="7197446" y="4951646"/>
            <a:ext cx="2374389" cy="143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FA8C9B-BFCD-A29C-86A6-24599F910388}"/>
              </a:ext>
            </a:extLst>
          </p:cNvPr>
          <p:cNvSpPr/>
          <p:nvPr/>
        </p:nvSpPr>
        <p:spPr>
          <a:xfrm>
            <a:off x="7337502" y="5120639"/>
            <a:ext cx="1349299" cy="33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query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43745A-AF80-8502-25A2-7B0C5E1ED3F3}"/>
              </a:ext>
            </a:extLst>
          </p:cNvPr>
          <p:cNvSpPr/>
          <p:nvPr/>
        </p:nvSpPr>
        <p:spPr>
          <a:xfrm>
            <a:off x="7337502" y="5576114"/>
            <a:ext cx="2062976" cy="12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ECF70F-084A-5CAE-DD5C-DD5D8633FA87}"/>
              </a:ext>
            </a:extLst>
          </p:cNvPr>
          <p:cNvSpPr/>
          <p:nvPr/>
        </p:nvSpPr>
        <p:spPr>
          <a:xfrm>
            <a:off x="7337502" y="5719408"/>
            <a:ext cx="2062976" cy="12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697AA-739B-1DF4-8295-AF28E3590C7D}"/>
              </a:ext>
            </a:extLst>
          </p:cNvPr>
          <p:cNvSpPr/>
          <p:nvPr/>
        </p:nvSpPr>
        <p:spPr>
          <a:xfrm>
            <a:off x="7337502" y="5981991"/>
            <a:ext cx="2062976" cy="12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7B55CC-3358-E8CB-18C3-7346EB031063}"/>
              </a:ext>
            </a:extLst>
          </p:cNvPr>
          <p:cNvSpPr/>
          <p:nvPr/>
        </p:nvSpPr>
        <p:spPr>
          <a:xfrm>
            <a:off x="7337502" y="6116201"/>
            <a:ext cx="2062976" cy="12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505B4B-5803-8BEC-597F-7063B16D05D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757639" y="5120639"/>
            <a:ext cx="579863" cy="16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C2BB50-3B2E-E567-8345-9037F1480E89}"/>
              </a:ext>
            </a:extLst>
          </p:cNvPr>
          <p:cNvCxnSpPr>
            <a:cxnSpLocks/>
          </p:cNvCxnSpPr>
          <p:nvPr/>
        </p:nvCxnSpPr>
        <p:spPr>
          <a:xfrm flipV="1">
            <a:off x="9418824" y="5180710"/>
            <a:ext cx="770177" cy="36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BF4D94-8D16-EC05-2EB5-D81BFD9A3A8B}"/>
              </a:ext>
            </a:extLst>
          </p:cNvPr>
          <p:cNvSpPr/>
          <p:nvPr/>
        </p:nvSpPr>
        <p:spPr>
          <a:xfrm>
            <a:off x="10152760" y="4852943"/>
            <a:ext cx="941959" cy="33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184A06-097A-3050-37E2-37B097BD93C5}"/>
              </a:ext>
            </a:extLst>
          </p:cNvPr>
          <p:cNvSpPr/>
          <p:nvPr/>
        </p:nvSpPr>
        <p:spPr>
          <a:xfrm>
            <a:off x="10060337" y="5423928"/>
            <a:ext cx="1916073" cy="845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not s reserved for you that’s why SEO is an ongoing process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78EE28-A7D0-E3B6-3F8E-910203E8BF0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10794380" y="5190928"/>
            <a:ext cx="223994" cy="2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0687-9EFD-869D-3130-2543F6B7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On-Page SEO Factors , which do have direct or indirect ranking effects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177331-C337-5531-DB55-3ACACDA2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is On-Page SEO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AFCB2E-9D72-BE74-AE12-826E99C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30685"/>
              </p:ext>
            </p:extLst>
          </p:nvPr>
        </p:nvGraphicFramePr>
        <p:xfrm>
          <a:off x="3311912" y="2676293"/>
          <a:ext cx="5675971" cy="28774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8284">
                  <a:extLst>
                    <a:ext uri="{9D8B030D-6E8A-4147-A177-3AD203B41FA5}">
                      <a16:colId xmlns:a16="http://schemas.microsoft.com/office/drawing/2014/main" val="782045923"/>
                    </a:ext>
                  </a:extLst>
                </a:gridCol>
                <a:gridCol w="2897687">
                  <a:extLst>
                    <a:ext uri="{9D8B030D-6E8A-4147-A177-3AD203B41FA5}">
                      <a16:colId xmlns:a16="http://schemas.microsoft.com/office/drawing/2014/main" val="4189106586"/>
                    </a:ext>
                  </a:extLst>
                </a:gridCol>
              </a:tblGrid>
              <a:tr h="3728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46558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Website Should be crawlable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2133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User Friendly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Readability &amp; 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63785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Well Targeted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 (click through rate)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7622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Keyword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Friendliness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09463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Website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Outbound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66697"/>
                  </a:ext>
                </a:extLst>
              </a:tr>
              <a:tr h="372899"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268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9782371-0251-E93C-B733-CAB85FBD6DA2}"/>
              </a:ext>
            </a:extLst>
          </p:cNvPr>
          <p:cNvSpPr/>
          <p:nvPr/>
        </p:nvSpPr>
        <p:spPr>
          <a:xfrm>
            <a:off x="9167880" y="4282067"/>
            <a:ext cx="979730" cy="869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website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002D0-49DF-B239-2BB6-A3FD37C6563C}"/>
              </a:ext>
            </a:extLst>
          </p:cNvPr>
          <p:cNvSpPr/>
          <p:nvPr/>
        </p:nvSpPr>
        <p:spPr>
          <a:xfrm>
            <a:off x="10917229" y="4282067"/>
            <a:ext cx="1087988" cy="869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Different website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9D26AA-3AB9-2A94-A30C-8FFD3587674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0147610" y="4716965"/>
            <a:ext cx="76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4CF5AC-3485-F2C1-077F-76C545D9B802}"/>
              </a:ext>
            </a:extLst>
          </p:cNvPr>
          <p:cNvCxnSpPr>
            <a:stCxn id="7" idx="1"/>
          </p:cNvCxnSpPr>
          <p:nvPr/>
        </p:nvCxnSpPr>
        <p:spPr>
          <a:xfrm flipH="1">
            <a:off x="8987883" y="4716965"/>
            <a:ext cx="179997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6D26-32C0-65BE-B103-DF589047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Search Engine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864B-C92F-6213-CD03-3094A546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-Crawling –Indexing and -Ranking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049E6-4486-0796-76C3-36ED093F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12" y="2546549"/>
            <a:ext cx="9029583" cy="37072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4B586-96AC-0C76-3402-FD3FCE0FD063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1640448" y="5930513"/>
            <a:ext cx="980089" cy="2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5305AF-7BD8-752D-3371-47B9A5B7A094}"/>
              </a:ext>
            </a:extLst>
          </p:cNvPr>
          <p:cNvSpPr/>
          <p:nvPr/>
        </p:nvSpPr>
        <p:spPr>
          <a:xfrm>
            <a:off x="598552" y="5713064"/>
            <a:ext cx="1041896" cy="43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D220A-F9CB-9CC9-C425-2CA5B7C12522}"/>
              </a:ext>
            </a:extLst>
          </p:cNvPr>
          <p:cNvSpPr/>
          <p:nvPr/>
        </p:nvSpPr>
        <p:spPr>
          <a:xfrm>
            <a:off x="680224" y="2688297"/>
            <a:ext cx="1273401" cy="43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Websites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FC8E33-7583-B106-A305-5A40EBFA3A3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953625" y="3010829"/>
            <a:ext cx="468049" cy="106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79A58-EE4C-238B-4E9D-B9BC9558138C}"/>
              </a:ext>
            </a:extLst>
          </p:cNvPr>
          <p:cNvSpPr/>
          <p:nvPr/>
        </p:nvSpPr>
        <p:spPr>
          <a:xfrm>
            <a:off x="2620537" y="5635516"/>
            <a:ext cx="949410" cy="630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FDF1E8-D98F-D7F1-5B19-09ED61807673}"/>
              </a:ext>
            </a:extLst>
          </p:cNvPr>
          <p:cNvSpPr/>
          <p:nvPr/>
        </p:nvSpPr>
        <p:spPr>
          <a:xfrm>
            <a:off x="2421674" y="2688296"/>
            <a:ext cx="1041896" cy="857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BCA30-4A4F-2EE5-7CF0-4559A33729A0}"/>
              </a:ext>
            </a:extLst>
          </p:cNvPr>
          <p:cNvSpPr/>
          <p:nvPr/>
        </p:nvSpPr>
        <p:spPr>
          <a:xfrm>
            <a:off x="5519853" y="2810108"/>
            <a:ext cx="1382751" cy="52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4F1001-55CF-1BAE-62F4-555F1FEAFEDA}"/>
              </a:ext>
            </a:extLst>
          </p:cNvPr>
          <p:cNvCxnSpPr>
            <a:cxnSpLocks/>
            <a:stCxn id="18" idx="0"/>
            <a:endCxn id="22" idx="2"/>
          </p:cNvCxnSpPr>
          <p:nvPr/>
        </p:nvCxnSpPr>
        <p:spPr>
          <a:xfrm flipH="1" flipV="1">
            <a:off x="5472246" y="2367405"/>
            <a:ext cx="738983" cy="442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DB5A0-E109-DC4A-E186-2CFAF1EF3C09}"/>
              </a:ext>
            </a:extLst>
          </p:cNvPr>
          <p:cNvSpPr/>
          <p:nvPr/>
        </p:nvSpPr>
        <p:spPr>
          <a:xfrm>
            <a:off x="4734882" y="1721849"/>
            <a:ext cx="1474728" cy="6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 Crawler or spider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E71BDB-62AB-CCD0-A586-DE992A86D919}"/>
              </a:ext>
            </a:extLst>
          </p:cNvPr>
          <p:cNvSpPr/>
          <p:nvPr/>
        </p:nvSpPr>
        <p:spPr>
          <a:xfrm>
            <a:off x="8853357" y="2700298"/>
            <a:ext cx="1125461" cy="857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DF2653-D98D-981C-9EB9-8FBA858765D9}"/>
              </a:ext>
            </a:extLst>
          </p:cNvPr>
          <p:cNvCxnSpPr>
            <a:cxnSpLocks/>
          </p:cNvCxnSpPr>
          <p:nvPr/>
        </p:nvCxnSpPr>
        <p:spPr>
          <a:xfrm flipV="1">
            <a:off x="9416087" y="2244555"/>
            <a:ext cx="0" cy="436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622ED9-1BB6-F0F7-DB85-21C33A96A011}"/>
              </a:ext>
            </a:extLst>
          </p:cNvPr>
          <p:cNvSpPr/>
          <p:nvPr/>
        </p:nvSpPr>
        <p:spPr>
          <a:xfrm>
            <a:off x="8395750" y="1700278"/>
            <a:ext cx="2040673" cy="512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Local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962D2-FBBF-4B97-A807-F24C7FDD4C9A}"/>
              </a:ext>
            </a:extLst>
          </p:cNvPr>
          <p:cNvSpPr/>
          <p:nvPr/>
        </p:nvSpPr>
        <p:spPr>
          <a:xfrm>
            <a:off x="8290625" y="5307980"/>
            <a:ext cx="2403395" cy="931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06A80-944A-1AB9-57D8-4851DE7B1242}"/>
              </a:ext>
            </a:extLst>
          </p:cNvPr>
          <p:cNvSpPr/>
          <p:nvPr/>
        </p:nvSpPr>
        <p:spPr>
          <a:xfrm>
            <a:off x="10694020" y="4047893"/>
            <a:ext cx="1261827" cy="107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Main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638300-F119-ADC7-4131-FC361DDE8170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10694020" y="5120641"/>
            <a:ext cx="630914" cy="65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F9CE0C4-04A6-4705-1219-F68EFCF8AC7B}"/>
              </a:ext>
            </a:extLst>
          </p:cNvPr>
          <p:cNvSpPr/>
          <p:nvPr/>
        </p:nvSpPr>
        <p:spPr>
          <a:xfrm>
            <a:off x="6610277" y="1654904"/>
            <a:ext cx="1463206" cy="8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Data From Different Websites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1D8667-B5F8-EF31-68D9-1D8F8F93D2BB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6209610" y="2044627"/>
            <a:ext cx="400667" cy="27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D6917C8-47E2-EC1C-F7E3-3144FD8C19C6}"/>
              </a:ext>
            </a:extLst>
          </p:cNvPr>
          <p:cNvSpPr/>
          <p:nvPr/>
        </p:nvSpPr>
        <p:spPr>
          <a:xfrm>
            <a:off x="9032488" y="782803"/>
            <a:ext cx="2531328" cy="69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Data From Different Websites indexing wise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A70B23-3154-E9BF-68DC-AF2FD4DCA1E4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0298152" y="1480356"/>
            <a:ext cx="0" cy="21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2AA2E32-3D88-116E-431C-E5F533F817CA}"/>
              </a:ext>
            </a:extLst>
          </p:cNvPr>
          <p:cNvSpPr/>
          <p:nvPr/>
        </p:nvSpPr>
        <p:spPr>
          <a:xfrm>
            <a:off x="9032488" y="154958"/>
            <a:ext cx="791736" cy="46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7DB58F-CDA6-FFD9-222E-CE6F74056237}"/>
              </a:ext>
            </a:extLst>
          </p:cNvPr>
          <p:cNvSpPr/>
          <p:nvPr/>
        </p:nvSpPr>
        <p:spPr>
          <a:xfrm>
            <a:off x="9902284" y="151629"/>
            <a:ext cx="791736" cy="46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625AD0-A114-5695-DACB-159A88634FB1}"/>
              </a:ext>
            </a:extLst>
          </p:cNvPr>
          <p:cNvSpPr/>
          <p:nvPr/>
        </p:nvSpPr>
        <p:spPr>
          <a:xfrm>
            <a:off x="10772080" y="148300"/>
            <a:ext cx="791736" cy="46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9B7B70-2405-92C0-F64E-8F03F268093B}"/>
              </a:ext>
            </a:extLst>
          </p:cNvPr>
          <p:cNvSpPr/>
          <p:nvPr/>
        </p:nvSpPr>
        <p:spPr>
          <a:xfrm>
            <a:off x="10730885" y="2212818"/>
            <a:ext cx="1357036" cy="15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25327F-0442-E4BE-35AD-CB7577EA3B19}"/>
              </a:ext>
            </a:extLst>
          </p:cNvPr>
          <p:cNvSpPr/>
          <p:nvPr/>
        </p:nvSpPr>
        <p:spPr>
          <a:xfrm>
            <a:off x="10928195" y="3010829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1B2EF7-4AF2-65A9-DE7A-F219225A65BE}"/>
              </a:ext>
            </a:extLst>
          </p:cNvPr>
          <p:cNvSpPr/>
          <p:nvPr/>
        </p:nvSpPr>
        <p:spPr>
          <a:xfrm>
            <a:off x="10928195" y="3178946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52B1E5-99E1-E457-9777-3478DFA2AE65}"/>
              </a:ext>
            </a:extLst>
          </p:cNvPr>
          <p:cNvSpPr/>
          <p:nvPr/>
        </p:nvSpPr>
        <p:spPr>
          <a:xfrm>
            <a:off x="10928195" y="3347063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312CC7-AF22-5165-2EB3-8607C17696E7}"/>
              </a:ext>
            </a:extLst>
          </p:cNvPr>
          <p:cNvSpPr/>
          <p:nvPr/>
        </p:nvSpPr>
        <p:spPr>
          <a:xfrm>
            <a:off x="10928195" y="3515180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E2A033-3A6A-0BE4-8900-DB2FDE5F21CF}"/>
              </a:ext>
            </a:extLst>
          </p:cNvPr>
          <p:cNvSpPr/>
          <p:nvPr/>
        </p:nvSpPr>
        <p:spPr>
          <a:xfrm>
            <a:off x="10921572" y="2819178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396495-F14A-F60A-8594-65C78BB6695C}"/>
              </a:ext>
            </a:extLst>
          </p:cNvPr>
          <p:cNvSpPr/>
          <p:nvPr/>
        </p:nvSpPr>
        <p:spPr>
          <a:xfrm>
            <a:off x="10914949" y="2627527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B5AF4F-3E07-720C-5083-9FD641DF9348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V="1">
            <a:off x="11409403" y="1933793"/>
            <a:ext cx="417579" cy="27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D0941A7-F035-20C2-9816-EE75BD1A9B13}"/>
              </a:ext>
            </a:extLst>
          </p:cNvPr>
          <p:cNvSpPr txBox="1"/>
          <p:nvPr/>
        </p:nvSpPr>
        <p:spPr>
          <a:xfrm>
            <a:off x="10806646" y="1564461"/>
            <a:ext cx="204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Lakhs Websites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EEAFE-8181-0422-13B3-95A2269AC643}"/>
              </a:ext>
            </a:extLst>
          </p:cNvPr>
          <p:cNvSpPr/>
          <p:nvPr/>
        </p:nvSpPr>
        <p:spPr>
          <a:xfrm>
            <a:off x="3997518" y="5543412"/>
            <a:ext cx="1132043" cy="325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ARY news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943EA5-563E-33AF-3D6C-3C3607CA772D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3569947" y="5706252"/>
            <a:ext cx="427571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17F362-2AF9-5178-9BCF-9637FB14F35C}"/>
              </a:ext>
            </a:extLst>
          </p:cNvPr>
          <p:cNvCxnSpPr>
            <a:cxnSpLocks/>
          </p:cNvCxnSpPr>
          <p:nvPr/>
        </p:nvCxnSpPr>
        <p:spPr>
          <a:xfrm flipV="1">
            <a:off x="4563539" y="4828478"/>
            <a:ext cx="171343" cy="7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65C6A47-8A8A-3D8A-BB30-CBE60050E69E}"/>
              </a:ext>
            </a:extLst>
          </p:cNvPr>
          <p:cNvSpPr txBox="1"/>
          <p:nvPr/>
        </p:nvSpPr>
        <p:spPr>
          <a:xfrm>
            <a:off x="4513847" y="58838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Query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E20816B-6DB8-72A0-0424-20C3D6183FD8}"/>
              </a:ext>
            </a:extLst>
          </p:cNvPr>
          <p:cNvCxnSpPr>
            <a:cxnSpLocks/>
          </p:cNvCxnSpPr>
          <p:nvPr/>
        </p:nvCxnSpPr>
        <p:spPr>
          <a:xfrm>
            <a:off x="5129560" y="4528518"/>
            <a:ext cx="754161" cy="5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D4B8568-F101-4D26-6FED-D9BF3EF46E70}"/>
              </a:ext>
            </a:extLst>
          </p:cNvPr>
          <p:cNvSpPr/>
          <p:nvPr/>
        </p:nvSpPr>
        <p:spPr>
          <a:xfrm>
            <a:off x="6713766" y="3790890"/>
            <a:ext cx="1357036" cy="14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ED113E-1BB2-65CD-FB1E-05CC12DEED44}"/>
              </a:ext>
            </a:extLst>
          </p:cNvPr>
          <p:cNvSpPr/>
          <p:nvPr/>
        </p:nvSpPr>
        <p:spPr>
          <a:xfrm>
            <a:off x="6911076" y="4525371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BE772C-CC89-F9A3-A912-7BBBE3BEBB73}"/>
              </a:ext>
            </a:extLst>
          </p:cNvPr>
          <p:cNvSpPr/>
          <p:nvPr/>
        </p:nvSpPr>
        <p:spPr>
          <a:xfrm>
            <a:off x="6911076" y="4693488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095E60-2E85-C680-FA41-57E485307A59}"/>
              </a:ext>
            </a:extLst>
          </p:cNvPr>
          <p:cNvSpPr/>
          <p:nvPr/>
        </p:nvSpPr>
        <p:spPr>
          <a:xfrm>
            <a:off x="6911076" y="4861605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23862F-9142-9BB8-FD8B-192DD55CBE29}"/>
              </a:ext>
            </a:extLst>
          </p:cNvPr>
          <p:cNvSpPr/>
          <p:nvPr/>
        </p:nvSpPr>
        <p:spPr>
          <a:xfrm>
            <a:off x="6911076" y="5029722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5F74B7-EDD6-F357-E579-1A0622AEF6C2}"/>
              </a:ext>
            </a:extLst>
          </p:cNvPr>
          <p:cNvSpPr/>
          <p:nvPr/>
        </p:nvSpPr>
        <p:spPr>
          <a:xfrm>
            <a:off x="6904453" y="4333720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2A4780-0C7C-9AEF-EF47-A4307F2E9B0E}"/>
              </a:ext>
            </a:extLst>
          </p:cNvPr>
          <p:cNvSpPr/>
          <p:nvPr/>
        </p:nvSpPr>
        <p:spPr>
          <a:xfrm>
            <a:off x="6897830" y="4142069"/>
            <a:ext cx="1001376" cy="1681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8C576B2-EAFD-FA45-3213-84F9997FDCDB}"/>
              </a:ext>
            </a:extLst>
          </p:cNvPr>
          <p:cNvSpPr/>
          <p:nvPr/>
        </p:nvSpPr>
        <p:spPr>
          <a:xfrm>
            <a:off x="236153" y="3402063"/>
            <a:ext cx="1869536" cy="1379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decide Ranking which Website Rank </a:t>
            </a:r>
          </a:p>
          <a:p>
            <a:pPr algn="ctr"/>
            <a:r>
              <a:rPr lang="en-US" sz="1600" dirty="0"/>
              <a:t>1</a:t>
            </a:r>
          </a:p>
          <a:p>
            <a:pPr algn="ctr"/>
            <a:r>
              <a:rPr lang="en-US" sz="1600" dirty="0"/>
              <a:t>2</a:t>
            </a:r>
          </a:p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10952C5-5554-2BAB-2488-481878D39720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2105689" y="3986422"/>
            <a:ext cx="2228320" cy="10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887D6F-5B7B-24BE-6F9A-367BC40B5681}"/>
              </a:ext>
            </a:extLst>
          </p:cNvPr>
          <p:cNvSpPr/>
          <p:nvPr/>
        </p:nvSpPr>
        <p:spPr>
          <a:xfrm>
            <a:off x="4365769" y="3696753"/>
            <a:ext cx="949410" cy="630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E0FB98B-E5AA-0FA3-F420-E7B641C468E8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5346939" y="4012188"/>
            <a:ext cx="1366827" cy="50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9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8A0-D4B1-F5B5-ED8C-55BFF0C3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&amp; Verify Website in Google Search Console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3C30E-92FA-F016-09D5-545583283DEC}"/>
              </a:ext>
            </a:extLst>
          </p:cNvPr>
          <p:cNvSpPr/>
          <p:nvPr/>
        </p:nvSpPr>
        <p:spPr>
          <a:xfrm>
            <a:off x="2219094" y="2754352"/>
            <a:ext cx="1605774" cy="143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AD5C2-1E5D-16C7-C1E6-C3D1D0472F73}"/>
              </a:ext>
            </a:extLst>
          </p:cNvPr>
          <p:cNvSpPr/>
          <p:nvPr/>
        </p:nvSpPr>
        <p:spPr>
          <a:xfrm>
            <a:off x="2386357" y="3735660"/>
            <a:ext cx="1271239" cy="334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Backlink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FE2A5-A257-D6EF-18BA-77BF42724903}"/>
              </a:ext>
            </a:extLst>
          </p:cNvPr>
          <p:cNvSpPr/>
          <p:nvPr/>
        </p:nvSpPr>
        <p:spPr>
          <a:xfrm>
            <a:off x="4490226" y="2810107"/>
            <a:ext cx="1605774" cy="143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A4AA7-0BCD-0A9C-5E9F-97058D136BEE}"/>
              </a:ext>
            </a:extLst>
          </p:cNvPr>
          <p:cNvSpPr/>
          <p:nvPr/>
        </p:nvSpPr>
        <p:spPr>
          <a:xfrm>
            <a:off x="4657489" y="3735660"/>
            <a:ext cx="1271239" cy="334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Backlink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E44A7-F03C-4420-59F9-72FC7586EEA7}"/>
              </a:ext>
            </a:extLst>
          </p:cNvPr>
          <p:cNvSpPr/>
          <p:nvPr/>
        </p:nvSpPr>
        <p:spPr>
          <a:xfrm>
            <a:off x="6761358" y="2754352"/>
            <a:ext cx="1605774" cy="143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4736F-E57F-50C0-D0E8-C8D9C474DB27}"/>
              </a:ext>
            </a:extLst>
          </p:cNvPr>
          <p:cNvSpPr/>
          <p:nvPr/>
        </p:nvSpPr>
        <p:spPr>
          <a:xfrm>
            <a:off x="6928621" y="3735660"/>
            <a:ext cx="1271239" cy="334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Backlink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AC24-33C0-2209-438E-13C4C6D3855F}"/>
              </a:ext>
            </a:extLst>
          </p:cNvPr>
          <p:cNvSpPr/>
          <p:nvPr/>
        </p:nvSpPr>
        <p:spPr>
          <a:xfrm>
            <a:off x="4557127" y="1533294"/>
            <a:ext cx="147196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8E7C8-4C5B-3E5C-2884-7EE6E19E76A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021980" y="2297151"/>
            <a:ext cx="1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580F73-3BFA-567B-C728-62670CBF2C8D}"/>
              </a:ext>
            </a:extLst>
          </p:cNvPr>
          <p:cNvCxnSpPr>
            <a:cxnSpLocks/>
          </p:cNvCxnSpPr>
          <p:nvPr/>
        </p:nvCxnSpPr>
        <p:spPr>
          <a:xfrm>
            <a:off x="3021980" y="2297151"/>
            <a:ext cx="4542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D2AE9-6BD9-4A3A-4245-DC50832C4127}"/>
              </a:ext>
            </a:extLst>
          </p:cNvPr>
          <p:cNvCxnSpPr>
            <a:cxnSpLocks/>
          </p:cNvCxnSpPr>
          <p:nvPr/>
        </p:nvCxnSpPr>
        <p:spPr>
          <a:xfrm>
            <a:off x="5293111" y="2336179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785E7E-633C-70A2-185B-D5099E59A2F3}"/>
              </a:ext>
            </a:extLst>
          </p:cNvPr>
          <p:cNvCxnSpPr>
            <a:cxnSpLocks/>
          </p:cNvCxnSpPr>
          <p:nvPr/>
        </p:nvCxnSpPr>
        <p:spPr>
          <a:xfrm>
            <a:off x="7564241" y="2297151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92D2CF5-E691-6BBE-A003-4BF74E244F33}"/>
              </a:ext>
            </a:extLst>
          </p:cNvPr>
          <p:cNvSpPr/>
          <p:nvPr/>
        </p:nvSpPr>
        <p:spPr>
          <a:xfrm>
            <a:off x="8151541" y="2018370"/>
            <a:ext cx="3152073" cy="557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Store in Crawler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C22324-B7A6-69F2-6884-FAF185045E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345044" y="2056099"/>
            <a:ext cx="1806497" cy="24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EB288-1FFB-52A8-F1EC-C6FBC78B226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657596" y="3902929"/>
            <a:ext cx="99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3AD9EA-D27A-5B0E-EB13-A33AC94C947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928728" y="3902929"/>
            <a:ext cx="99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5D8DF9-4BCD-C158-4E0A-B23389C6792B}"/>
              </a:ext>
            </a:extLst>
          </p:cNvPr>
          <p:cNvSpPr/>
          <p:nvPr/>
        </p:nvSpPr>
        <p:spPr>
          <a:xfrm>
            <a:off x="8738839" y="3992135"/>
            <a:ext cx="1605775" cy="167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Website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D391A2-F66C-BE7E-1C79-919E3076B02F}"/>
              </a:ext>
            </a:extLst>
          </p:cNvPr>
          <p:cNvSpPr/>
          <p:nvPr/>
        </p:nvSpPr>
        <p:spPr>
          <a:xfrm>
            <a:off x="8887520" y="4992030"/>
            <a:ext cx="1308411" cy="56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link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94CE6B-6039-B27A-60DF-7F58DAF46101}"/>
              </a:ext>
            </a:extLst>
          </p:cNvPr>
          <p:cNvSpPr/>
          <p:nvPr/>
        </p:nvSpPr>
        <p:spPr>
          <a:xfrm>
            <a:off x="843778" y="4360127"/>
            <a:ext cx="1208978" cy="28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2ADC6-C2A1-5D97-5975-F473A0677CF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445942" y="4644491"/>
            <a:ext cx="2325" cy="39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E8CC28-BB90-E4AF-813F-0CF421F19FEF}"/>
              </a:ext>
            </a:extLst>
          </p:cNvPr>
          <p:cNvSpPr/>
          <p:nvPr/>
        </p:nvSpPr>
        <p:spPr>
          <a:xfrm>
            <a:off x="504593" y="5006906"/>
            <a:ext cx="1548162" cy="41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4146DE-DFF8-8601-C686-AD026D76CA7E}"/>
              </a:ext>
            </a:extLst>
          </p:cNvPr>
          <p:cNvSpPr/>
          <p:nvPr/>
        </p:nvSpPr>
        <p:spPr>
          <a:xfrm>
            <a:off x="504593" y="5664818"/>
            <a:ext cx="1548162" cy="568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Relevant Results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32A23-41E5-8612-5A0A-59DA143AF44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278674" y="5419504"/>
            <a:ext cx="0" cy="24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A1E3A4-4C73-6A9C-AAA5-821564DF0B08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939668" y="4828476"/>
            <a:ext cx="799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5D2AB-6DC7-73A3-29CC-3FEF1028C0F0}"/>
              </a:ext>
            </a:extLst>
          </p:cNvPr>
          <p:cNvSpPr/>
          <p:nvPr/>
        </p:nvSpPr>
        <p:spPr>
          <a:xfrm>
            <a:off x="6506732" y="4685379"/>
            <a:ext cx="1432936" cy="397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DFDC73-E5CF-5CC6-7571-F2DA2389BCDA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flipH="1" flipV="1">
            <a:off x="2052756" y="4502309"/>
            <a:ext cx="4453976" cy="3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4257F9-2C8C-7A16-7919-05216B30FA68}"/>
              </a:ext>
            </a:extLst>
          </p:cNvPr>
          <p:cNvCxnSpPr>
            <a:stCxn id="10" idx="2"/>
            <a:endCxn id="39" idx="0"/>
          </p:cNvCxnSpPr>
          <p:nvPr/>
        </p:nvCxnSpPr>
        <p:spPr>
          <a:xfrm rot="10800000" flipV="1">
            <a:off x="1448267" y="1990493"/>
            <a:ext cx="3108860" cy="23696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92D5995-097F-7AA0-109F-1C0566E4BB77}"/>
              </a:ext>
            </a:extLst>
          </p:cNvPr>
          <p:cNvSpPr/>
          <p:nvPr/>
        </p:nvSpPr>
        <p:spPr>
          <a:xfrm>
            <a:off x="2821267" y="5218774"/>
            <a:ext cx="2639120" cy="9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: GSC</a:t>
            </a:r>
          </a:p>
          <a:p>
            <a:pPr algn="ctr"/>
            <a:r>
              <a:rPr lang="en-US" dirty="0"/>
              <a:t>(Google Search Console)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447FE6-B7BD-C507-00E0-3A159BCDC7E9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137102" y="4884238"/>
            <a:ext cx="3725" cy="33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87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{162CB23A-683E-499B-9768-0A2F2D58F7B6}tf11437505_win32</Template>
  <TotalTime>1569</TotalTime>
  <Words>548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Georgia Pro Cond Light</vt:lpstr>
      <vt:lpstr>Speak Pro</vt:lpstr>
      <vt:lpstr>RetrospectVTI</vt:lpstr>
      <vt:lpstr>SEO</vt:lpstr>
      <vt:lpstr>What is SEO (search engine optimization)</vt:lpstr>
      <vt:lpstr>SEO Introduction</vt:lpstr>
      <vt:lpstr>SEO Introduction</vt:lpstr>
      <vt:lpstr>What is SEO</vt:lpstr>
      <vt:lpstr>What is On-Page SEO</vt:lpstr>
      <vt:lpstr>What is On-Page SEO</vt:lpstr>
      <vt:lpstr>How Search Engine Works ?</vt:lpstr>
      <vt:lpstr>How to Add &amp; Verify Website in Google Search Console</vt:lpstr>
      <vt:lpstr>Top Search engine</vt:lpstr>
      <vt:lpstr>On Page SEO  Factors</vt:lpstr>
      <vt:lpstr>Importance of SEO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Aleena Lateef</dc:creator>
  <cp:lastModifiedBy>Aleena Lateef</cp:lastModifiedBy>
  <cp:revision>38</cp:revision>
  <dcterms:created xsi:type="dcterms:W3CDTF">2022-11-02T10:26:05Z</dcterms:created>
  <dcterms:modified xsi:type="dcterms:W3CDTF">2023-05-09T12:02:09Z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