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1920" y="1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C8FD7E-63A7-438C-AA9A-C518E9D60370}"/>
              </a:ext>
            </a:extLst>
          </p:cNvPr>
          <p:cNvSpPr/>
          <p:nvPr userDrawn="1"/>
        </p:nvSpPr>
        <p:spPr>
          <a:xfrm>
            <a:off x="311149" y="311149"/>
            <a:ext cx="11463755" cy="616585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5D2F68C-82BF-4B1A-B8FD-2E38BFAEF4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50" y="311150"/>
            <a:ext cx="11463338" cy="61658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9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15CF-12DC-4916-BB27-F1CC571F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C3EC6-19D2-4E59-809C-489122280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65CCF-99E5-4B72-A9EE-212E1C0D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9986-1C8A-4C96-8D9D-06E891D30C7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56D2B-8383-4964-852F-69134DE0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9B2F-8188-4C81-87AF-2A44BFB7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727C-0AB3-40D1-AD96-00CD081A6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3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8F39F-F105-4BAB-A9FA-AEEC0547D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63EE6-CC43-45E5-8377-6612654D3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C6537-EFAD-4454-8180-32E8B1E6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9986-1C8A-4C96-8D9D-06E891D30C7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ECB76-B3AD-439B-8C9B-BEFC95C8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7BA39-8F9E-4D76-954F-87FF1593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727C-0AB3-40D1-AD96-00CD081A6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3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C0B2-4487-4624-B79F-CDD4430F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BBC80-9B75-488E-9625-3337A0EB6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03619-EF18-460F-9A7E-7D4FDF03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9986-1C8A-4C96-8D9D-06E891D30C7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132E7-1B99-47DC-9DE4-E601BA8D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BE5B8-0E29-498B-BC9A-90B46442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727C-0AB3-40D1-AD96-00CD081A6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6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B254-2A07-48DE-B501-9F23E12B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386C5-858A-4B30-9980-9B030BB8D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0D25C-D675-42D4-A750-5FBD7F8B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9986-1C8A-4C96-8D9D-06E891D30C7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EF11F-44E4-47AB-9741-6F46F173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0127C-04B1-47DF-AB72-9468638B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727C-0AB3-40D1-AD96-00CD081A6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2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40DC-F69E-4AD0-B3BB-8DFD5BCA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DD5D-9EE4-42BE-AAC9-60A1A07AE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F6C12-EAF8-4CF1-B072-28A11AB4A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2FDA0-7D2F-490F-A8AC-3AA535EC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9986-1C8A-4C96-8D9D-06E891D30C7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A8FE8-0803-45CF-AE88-3D2E6053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2FD54-86E2-42DA-9DEE-E5D3B92D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727C-0AB3-40D1-AD96-00CD081A6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0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5FF6-EF9C-46DF-95B2-8BB189971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EEC7F-723B-41A4-986F-23413FE32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18795-1457-4981-BF56-171933A61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11EEC-DE4D-4694-9E42-4F969D548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90155-4015-4780-B1D0-345334D62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59005-58A0-4EF3-B943-6DE1E3FC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9986-1C8A-4C96-8D9D-06E891D30C7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DFC0B-A710-4515-9CE0-20FE1365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15F5D-783C-4423-B764-F6B16865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727C-0AB3-40D1-AD96-00CD081A6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3EA7-9DA2-4773-8CE3-4ECB40E5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0F76A-D950-4DAF-81B7-0D737876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9986-1C8A-4C96-8D9D-06E891D30C7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65E6F-65B9-4D4C-B0A0-BED70AD0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7326D-79D1-4A27-8F50-867224A8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727C-0AB3-40D1-AD96-00CD081A6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1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89294-5D21-4E45-A0DC-50BDF557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9986-1C8A-4C96-8D9D-06E891D30C7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517AF-CAF8-4278-A43E-D70FDE1A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2EDB-1B17-4332-BBC1-4BFD1268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727C-0AB3-40D1-AD96-00CD081A6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8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D135-3EB9-4805-9250-0AE9B2B7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300C-1E2F-4D62-8056-2A80EEEA9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8B945-0DC5-4F03-894F-7733DF2ED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A4934-64F6-4690-BCA1-A9D46FBD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9986-1C8A-4C96-8D9D-06E891D30C7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1058C-69D7-4257-8D4D-11433E04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73135-D9F5-43AA-AE61-7C3BC73B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727C-0AB3-40D1-AD96-00CD081A6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3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157D-93C2-413F-9AE1-627EE2A7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CCC02-4BA3-42FF-BCE2-1AA869D1B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4D906-7635-4CEC-8CD4-AF8591C1A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296EE-508B-414C-96BF-AFA032E1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9986-1C8A-4C96-8D9D-06E891D30C7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FC8E5-1C96-4736-B95E-31413D7C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64EDE-6554-410B-9E51-8F71E8BD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727C-0AB3-40D1-AD96-00CD081A6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8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B6115-D170-41FC-A412-A9355DB4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0E0F4-36D5-4862-82D7-7FA4CB78C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5556D-EA1F-4310-B644-F6F40926C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9986-1C8A-4C96-8D9D-06E891D30C7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86A8E-CC30-401C-8518-D52CCEAF2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F51AC-D1BE-42DD-9A80-7A53F591C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727C-0AB3-40D1-AD96-00CD081A6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D3E63E68-0870-48E0-837B-2131F35236D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3" b="9663"/>
          <a:stretch>
            <a:fillRect/>
          </a:stretch>
        </p:blipFill>
        <p:spPr/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7EDEB1E-BD8E-414A-B38A-4B0EC1712AEE}"/>
              </a:ext>
            </a:extLst>
          </p:cNvPr>
          <p:cNvSpPr/>
          <p:nvPr/>
        </p:nvSpPr>
        <p:spPr>
          <a:xfrm>
            <a:off x="-9213851" y="311149"/>
            <a:ext cx="5163085" cy="6165851"/>
          </a:xfrm>
          <a:custGeom>
            <a:avLst/>
            <a:gdLst>
              <a:gd name="connsiteX0" fmla="*/ 0 w 5163085"/>
              <a:gd name="connsiteY0" fmla="*/ 0 h 6165851"/>
              <a:gd name="connsiteX1" fmla="*/ 5163085 w 5163085"/>
              <a:gd name="connsiteY1" fmla="*/ 0 h 6165851"/>
              <a:gd name="connsiteX2" fmla="*/ 2854368 w 5163085"/>
              <a:gd name="connsiteY2" fmla="*/ 6165851 h 6165851"/>
              <a:gd name="connsiteX3" fmla="*/ 0 w 5163085"/>
              <a:gd name="connsiteY3" fmla="*/ 6165851 h 61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3085" h="6165851">
                <a:moveTo>
                  <a:pt x="0" y="0"/>
                </a:moveTo>
                <a:lnTo>
                  <a:pt x="5163085" y="0"/>
                </a:lnTo>
                <a:lnTo>
                  <a:pt x="2854368" y="6165851"/>
                </a:lnTo>
                <a:lnTo>
                  <a:pt x="0" y="6165851"/>
                </a:lnTo>
                <a:close/>
              </a:path>
            </a:pathLst>
          </a:cu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ED6455-3BB8-4FE5-87AA-C2D62D9A10DD}"/>
              </a:ext>
            </a:extLst>
          </p:cNvPr>
          <p:cNvSpPr/>
          <p:nvPr/>
        </p:nvSpPr>
        <p:spPr>
          <a:xfrm rot="1231663">
            <a:off x="-5130955" y="-225326"/>
            <a:ext cx="1749003" cy="7238803"/>
          </a:xfrm>
          <a:custGeom>
            <a:avLst/>
            <a:gdLst>
              <a:gd name="connsiteX0" fmla="*/ 0 w 1749003"/>
              <a:gd name="connsiteY0" fmla="*/ 654890 h 7238803"/>
              <a:gd name="connsiteX1" fmla="*/ 1749003 w 1749003"/>
              <a:gd name="connsiteY1" fmla="*/ 0 h 7238803"/>
              <a:gd name="connsiteX2" fmla="*/ 1749003 w 1749003"/>
              <a:gd name="connsiteY2" fmla="*/ 6583912 h 7238803"/>
              <a:gd name="connsiteX3" fmla="*/ 0 w 1749003"/>
              <a:gd name="connsiteY3" fmla="*/ 7238803 h 723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9003" h="7238803">
                <a:moveTo>
                  <a:pt x="0" y="654890"/>
                </a:moveTo>
                <a:lnTo>
                  <a:pt x="1749003" y="0"/>
                </a:lnTo>
                <a:lnTo>
                  <a:pt x="1749003" y="6583912"/>
                </a:lnTo>
                <a:lnTo>
                  <a:pt x="0" y="7238803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26000"/>
                </a:schemeClr>
              </a:gs>
              <a:gs pos="21000">
                <a:schemeClr val="tx1">
                  <a:alpha val="52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1C732F6-8C94-44F7-A87D-34E30DCD92C7}"/>
              </a:ext>
            </a:extLst>
          </p:cNvPr>
          <p:cNvSpPr/>
          <p:nvPr/>
        </p:nvSpPr>
        <p:spPr>
          <a:xfrm rot="1231663">
            <a:off x="-3250769" y="-218537"/>
            <a:ext cx="1749003" cy="7238803"/>
          </a:xfrm>
          <a:custGeom>
            <a:avLst/>
            <a:gdLst>
              <a:gd name="connsiteX0" fmla="*/ 0 w 1749003"/>
              <a:gd name="connsiteY0" fmla="*/ 654890 h 7238803"/>
              <a:gd name="connsiteX1" fmla="*/ 1749003 w 1749003"/>
              <a:gd name="connsiteY1" fmla="*/ 0 h 7238803"/>
              <a:gd name="connsiteX2" fmla="*/ 1749003 w 1749003"/>
              <a:gd name="connsiteY2" fmla="*/ 6583912 h 7238803"/>
              <a:gd name="connsiteX3" fmla="*/ 0 w 1749003"/>
              <a:gd name="connsiteY3" fmla="*/ 7238803 h 723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9003" h="7238803">
                <a:moveTo>
                  <a:pt x="0" y="654890"/>
                </a:moveTo>
                <a:lnTo>
                  <a:pt x="1749003" y="0"/>
                </a:lnTo>
                <a:lnTo>
                  <a:pt x="1749003" y="6583912"/>
                </a:lnTo>
                <a:lnTo>
                  <a:pt x="0" y="7238803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11000"/>
                </a:schemeClr>
              </a:gs>
              <a:gs pos="0">
                <a:schemeClr val="tx1">
                  <a:alpha val="57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DACBA7-0BAD-400A-8F59-9D370EDF9F6D}"/>
              </a:ext>
            </a:extLst>
          </p:cNvPr>
          <p:cNvSpPr txBox="1"/>
          <p:nvPr/>
        </p:nvSpPr>
        <p:spPr>
          <a:xfrm>
            <a:off x="-8535548" y="1485900"/>
            <a:ext cx="30670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Welcome To 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APTECH NN</a:t>
            </a:r>
            <a:endParaRPr lang="en-US" dirty="0"/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Karachi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263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D3E63E68-0870-48E0-837B-2131F35236D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17887" r="8819" b="21665"/>
          <a:stretch/>
        </p:blipFill>
        <p:spPr>
          <a:xfrm>
            <a:off x="311150" y="311150"/>
            <a:ext cx="11463338" cy="6165850"/>
          </a:xfr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7EDEB1E-BD8E-414A-B38A-4B0EC1712AEE}"/>
              </a:ext>
            </a:extLst>
          </p:cNvPr>
          <p:cNvSpPr/>
          <p:nvPr/>
        </p:nvSpPr>
        <p:spPr>
          <a:xfrm>
            <a:off x="311149" y="311149"/>
            <a:ext cx="5163085" cy="6165851"/>
          </a:xfrm>
          <a:custGeom>
            <a:avLst/>
            <a:gdLst>
              <a:gd name="connsiteX0" fmla="*/ 0 w 5163085"/>
              <a:gd name="connsiteY0" fmla="*/ 0 h 6165851"/>
              <a:gd name="connsiteX1" fmla="*/ 5163085 w 5163085"/>
              <a:gd name="connsiteY1" fmla="*/ 0 h 6165851"/>
              <a:gd name="connsiteX2" fmla="*/ 2854368 w 5163085"/>
              <a:gd name="connsiteY2" fmla="*/ 6165851 h 6165851"/>
              <a:gd name="connsiteX3" fmla="*/ 0 w 5163085"/>
              <a:gd name="connsiteY3" fmla="*/ 6165851 h 61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3085" h="6165851">
                <a:moveTo>
                  <a:pt x="0" y="0"/>
                </a:moveTo>
                <a:lnTo>
                  <a:pt x="5163085" y="0"/>
                </a:lnTo>
                <a:lnTo>
                  <a:pt x="2854368" y="6165851"/>
                </a:lnTo>
                <a:lnTo>
                  <a:pt x="0" y="6165851"/>
                </a:lnTo>
                <a:close/>
              </a:path>
            </a:pathLst>
          </a:cu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ED6455-3BB8-4FE5-87AA-C2D62D9A10DD}"/>
              </a:ext>
            </a:extLst>
          </p:cNvPr>
          <p:cNvSpPr/>
          <p:nvPr/>
        </p:nvSpPr>
        <p:spPr>
          <a:xfrm rot="1231663">
            <a:off x="4394045" y="-225326"/>
            <a:ext cx="1749003" cy="7238803"/>
          </a:xfrm>
          <a:custGeom>
            <a:avLst/>
            <a:gdLst>
              <a:gd name="connsiteX0" fmla="*/ 0 w 1749003"/>
              <a:gd name="connsiteY0" fmla="*/ 654890 h 7238803"/>
              <a:gd name="connsiteX1" fmla="*/ 1749003 w 1749003"/>
              <a:gd name="connsiteY1" fmla="*/ 0 h 7238803"/>
              <a:gd name="connsiteX2" fmla="*/ 1749003 w 1749003"/>
              <a:gd name="connsiteY2" fmla="*/ 6583912 h 7238803"/>
              <a:gd name="connsiteX3" fmla="*/ 0 w 1749003"/>
              <a:gd name="connsiteY3" fmla="*/ 7238803 h 723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9003" h="7238803">
                <a:moveTo>
                  <a:pt x="0" y="654890"/>
                </a:moveTo>
                <a:lnTo>
                  <a:pt x="1749003" y="0"/>
                </a:lnTo>
                <a:lnTo>
                  <a:pt x="1749003" y="6583912"/>
                </a:lnTo>
                <a:lnTo>
                  <a:pt x="0" y="7238803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26000"/>
                </a:schemeClr>
              </a:gs>
              <a:gs pos="21000">
                <a:schemeClr val="tx1">
                  <a:alpha val="5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1C732F6-8C94-44F7-A87D-34E30DCD92C7}"/>
              </a:ext>
            </a:extLst>
          </p:cNvPr>
          <p:cNvSpPr/>
          <p:nvPr/>
        </p:nvSpPr>
        <p:spPr>
          <a:xfrm rot="1231663">
            <a:off x="6274231" y="-218537"/>
            <a:ext cx="1749003" cy="7238803"/>
          </a:xfrm>
          <a:custGeom>
            <a:avLst/>
            <a:gdLst>
              <a:gd name="connsiteX0" fmla="*/ 0 w 1749003"/>
              <a:gd name="connsiteY0" fmla="*/ 654890 h 7238803"/>
              <a:gd name="connsiteX1" fmla="*/ 1749003 w 1749003"/>
              <a:gd name="connsiteY1" fmla="*/ 0 h 7238803"/>
              <a:gd name="connsiteX2" fmla="*/ 1749003 w 1749003"/>
              <a:gd name="connsiteY2" fmla="*/ 6583912 h 7238803"/>
              <a:gd name="connsiteX3" fmla="*/ 0 w 1749003"/>
              <a:gd name="connsiteY3" fmla="*/ 7238803 h 723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9003" h="7238803">
                <a:moveTo>
                  <a:pt x="0" y="654890"/>
                </a:moveTo>
                <a:lnTo>
                  <a:pt x="1749003" y="0"/>
                </a:lnTo>
                <a:lnTo>
                  <a:pt x="1749003" y="6583912"/>
                </a:lnTo>
                <a:lnTo>
                  <a:pt x="0" y="7238803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11000"/>
                </a:schemeClr>
              </a:gs>
              <a:gs pos="0">
                <a:schemeClr val="tx1">
                  <a:alpha val="57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DACBA7-0BAD-400A-8F59-9D370EDF9F6D}"/>
              </a:ext>
            </a:extLst>
          </p:cNvPr>
          <p:cNvSpPr txBox="1"/>
          <p:nvPr/>
        </p:nvSpPr>
        <p:spPr>
          <a:xfrm>
            <a:off x="989452" y="1485900"/>
            <a:ext cx="30670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Welcome To 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APTECH NN</a:t>
            </a:r>
            <a:endParaRPr lang="en-US" dirty="0"/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Karachi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9082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Aleena Lateef</dc:creator>
  <cp:lastModifiedBy>Aleena Lateef</cp:lastModifiedBy>
  <cp:revision>4</cp:revision>
  <dcterms:created xsi:type="dcterms:W3CDTF">2023-03-17T08:58:19Z</dcterms:created>
  <dcterms:modified xsi:type="dcterms:W3CDTF">2023-03-17T10:42:41Z</dcterms:modified>
</cp:coreProperties>
</file>