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45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E7BCEE2-8290-4B30-BE69-81464B764B32}"/>
              </a:ext>
            </a:extLst>
          </p:cNvPr>
          <p:cNvSpPr/>
          <p:nvPr userDrawn="1"/>
        </p:nvSpPr>
        <p:spPr>
          <a:xfrm>
            <a:off x="305765" y="304385"/>
            <a:ext cx="11488669" cy="6182139"/>
          </a:xfrm>
          <a:custGeom>
            <a:avLst/>
            <a:gdLst>
              <a:gd name="connsiteX0" fmla="*/ 0 w 11488669"/>
              <a:gd name="connsiteY0" fmla="*/ 0 h 6182139"/>
              <a:gd name="connsiteX1" fmla="*/ 11488669 w 11488669"/>
              <a:gd name="connsiteY1" fmla="*/ 0 h 6182139"/>
              <a:gd name="connsiteX2" fmla="*/ 11488669 w 11488669"/>
              <a:gd name="connsiteY2" fmla="*/ 6182139 h 6182139"/>
              <a:gd name="connsiteX3" fmla="*/ 0 w 11488669"/>
              <a:gd name="connsiteY3" fmla="*/ 6182139 h 61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8669" h="6182139">
                <a:moveTo>
                  <a:pt x="0" y="0"/>
                </a:moveTo>
                <a:lnTo>
                  <a:pt x="11488669" y="0"/>
                </a:lnTo>
                <a:lnTo>
                  <a:pt x="11488669" y="6182139"/>
                </a:lnTo>
                <a:lnTo>
                  <a:pt x="0" y="6182139"/>
                </a:lnTo>
                <a:close/>
              </a:path>
            </a:pathLst>
          </a:cu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9A31A1A-A26A-4816-9372-50BBCA1BFD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6388" y="304800"/>
            <a:ext cx="11488737" cy="61817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A6CA-4058-48A6-8DD8-7F9E8270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42BEA-96E7-4D56-917E-44C17D86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257E-C755-476B-958B-DDB496B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EF39-B321-4678-9EF0-35981EAE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266B-009D-4222-9373-037317CE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B4AB7-8A9D-42BB-AF2E-EB757529A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8278C-6A04-4F5C-9294-87EE6C94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D54F-1D3E-456E-829A-48B83A40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A7B5-0C53-4514-87C2-5E8178C2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BD44-09D8-4BA5-BC0E-70006891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7574-FAFF-4B2C-91C1-3D57ECF5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1759-F1C7-4778-8E22-BCDD09C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39C3-2D4F-4CE3-B90E-9826E1BD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5889F-05E0-4C9D-BFB9-96546ACE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9F1D-5767-4635-8A45-5CFFA52B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E9D2-7AF6-488E-AE10-065EFCAF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6C4B-2667-4F31-8F9E-96C7D29F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A090-E907-4C95-971A-6B4C04C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C3C9-E480-4AF4-BFC5-76F0098F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25D3-B93D-4827-94DB-632E0E54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0353-B5D8-4E26-806A-30C9FE9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8B2E-D2EB-4F79-8804-F25C24413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3D1CB-891E-4123-A1FB-F4A5CF07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7AA3F-28AD-4081-ABCB-38F49410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D22C-D1C6-493F-A3A9-7A0490E2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1E7E-1051-4571-B443-C5306FC4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F315-223F-4637-AA74-C960217E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54910-B351-4F98-A2B9-A3A8FC1D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6927B-46D2-404A-BA7D-7C929A468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0F3AA-0593-4E5E-9200-31026153D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7982A-8235-43C5-9FBB-731A6E128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38765-28EB-4658-8558-62465955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99F16-C72C-41E0-8CA8-0BCEBC41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FFB18-993F-4F02-AEAE-0B71FE8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3658-A1C9-4020-8AEA-CDA4D153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CAD32-896E-4D01-A136-CF0C3796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28A54-0353-47D5-B027-5C21EE8C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C6B58-6841-45E9-BE77-54AC3DFD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3E358-4093-4B84-8D33-1D2B8E2A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FAA07-BFCF-4252-A5C1-F2FB7354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BC30F-4695-4F23-BA1B-9EAD59A2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BD58-2DBC-4F42-8054-13C6B5DC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4389-4850-414A-8169-B830B7BC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8EEC4-6AAA-419B-BF0B-869B447E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6AA24-A09D-4A4C-B409-A46A2050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5EBE-1162-4062-A6EE-1DC13131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7CFE-C9CF-4E7A-BD12-3112DB9E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430-FE33-46FC-9DC0-8046922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A4BC-81FE-45B4-B5B5-59390EE59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9807F-6738-4DE1-92EE-3124A9D5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6B98-15F0-4986-9802-6D3CEDB3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FC5DC-CE99-4A9D-ADD1-39A61CB4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A800-3170-4707-8B9E-BC6ABFCA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B8861-1223-4461-95AA-EF95B813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3566-C0BA-4FFB-962A-257F2855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6631-71DA-4EA0-B22A-BC5461494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0C6C-215B-4530-AA17-4D47D699852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6AD6-809C-4117-80BA-CEC2AC9E6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B38B-BF9E-459C-BFB1-E9066E0B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AF0C-36F9-4A6C-81D1-286755676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316D26C-CBD1-40BA-B3B3-0CCD324172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5" b="9645"/>
          <a:stretch>
            <a:fillRect/>
          </a:stretch>
        </p:blipFill>
        <p:spPr/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E84C4C-DD29-4BA4-BBC3-CC5E551E56E2}"/>
              </a:ext>
            </a:extLst>
          </p:cNvPr>
          <p:cNvSpPr/>
          <p:nvPr/>
        </p:nvSpPr>
        <p:spPr>
          <a:xfrm>
            <a:off x="-9299576" y="337930"/>
            <a:ext cx="4553329" cy="6182139"/>
          </a:xfrm>
          <a:custGeom>
            <a:avLst/>
            <a:gdLst>
              <a:gd name="connsiteX0" fmla="*/ 0 w 4553329"/>
              <a:gd name="connsiteY0" fmla="*/ 0 h 6182139"/>
              <a:gd name="connsiteX1" fmla="*/ 4553329 w 4553329"/>
              <a:gd name="connsiteY1" fmla="*/ 0 h 6182139"/>
              <a:gd name="connsiteX2" fmla="*/ 2625112 w 4553329"/>
              <a:gd name="connsiteY2" fmla="*/ 6182139 h 6182139"/>
              <a:gd name="connsiteX3" fmla="*/ 0 w 4553329"/>
              <a:gd name="connsiteY3" fmla="*/ 6182139 h 61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329" h="6182139">
                <a:moveTo>
                  <a:pt x="0" y="0"/>
                </a:moveTo>
                <a:lnTo>
                  <a:pt x="4553329" y="0"/>
                </a:lnTo>
                <a:lnTo>
                  <a:pt x="2625112" y="6182139"/>
                </a:lnTo>
                <a:lnTo>
                  <a:pt x="0" y="618213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739E77-EF75-4542-B727-189C55771F87}"/>
              </a:ext>
            </a:extLst>
          </p:cNvPr>
          <p:cNvSpPr/>
          <p:nvPr/>
        </p:nvSpPr>
        <p:spPr>
          <a:xfrm rot="1054073">
            <a:off x="-5662184" y="-169150"/>
            <a:ext cx="2247989" cy="7196298"/>
          </a:xfrm>
          <a:custGeom>
            <a:avLst/>
            <a:gdLst>
              <a:gd name="connsiteX0" fmla="*/ 2247989 w 2247989"/>
              <a:gd name="connsiteY0" fmla="*/ 0 h 7196298"/>
              <a:gd name="connsiteX1" fmla="*/ 2247989 w 2247989"/>
              <a:gd name="connsiteY1" fmla="*/ 6484581 h 7196298"/>
              <a:gd name="connsiteX2" fmla="*/ 0 w 2247989"/>
              <a:gd name="connsiteY2" fmla="*/ 7196298 h 7196298"/>
              <a:gd name="connsiteX3" fmla="*/ 0 w 2247989"/>
              <a:gd name="connsiteY3" fmla="*/ 711718 h 719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89" h="7196298">
                <a:moveTo>
                  <a:pt x="2247989" y="0"/>
                </a:moveTo>
                <a:lnTo>
                  <a:pt x="2247989" y="6484581"/>
                </a:lnTo>
                <a:lnTo>
                  <a:pt x="0" y="7196298"/>
                </a:lnTo>
                <a:lnTo>
                  <a:pt x="0" y="711718"/>
                </a:lnTo>
                <a:close/>
              </a:path>
            </a:pathLst>
          </a:custGeom>
          <a:gradFill flip="none" rotWithShape="1">
            <a:gsLst>
              <a:gs pos="95000">
                <a:schemeClr val="bg1">
                  <a:alpha val="50000"/>
                </a:schemeClr>
              </a:gs>
              <a:gs pos="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65D2CC-228B-4791-A557-DE6D183D88C6}"/>
              </a:ext>
            </a:extLst>
          </p:cNvPr>
          <p:cNvSpPr/>
          <p:nvPr/>
        </p:nvSpPr>
        <p:spPr>
          <a:xfrm rot="1054073">
            <a:off x="-3281615" y="-150119"/>
            <a:ext cx="2247989" cy="7196298"/>
          </a:xfrm>
          <a:custGeom>
            <a:avLst/>
            <a:gdLst>
              <a:gd name="connsiteX0" fmla="*/ 2247989 w 2247989"/>
              <a:gd name="connsiteY0" fmla="*/ 0 h 7196298"/>
              <a:gd name="connsiteX1" fmla="*/ 2247989 w 2247989"/>
              <a:gd name="connsiteY1" fmla="*/ 6484581 h 7196298"/>
              <a:gd name="connsiteX2" fmla="*/ 0 w 2247989"/>
              <a:gd name="connsiteY2" fmla="*/ 7196298 h 7196298"/>
              <a:gd name="connsiteX3" fmla="*/ 0 w 2247989"/>
              <a:gd name="connsiteY3" fmla="*/ 711718 h 719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89" h="7196298">
                <a:moveTo>
                  <a:pt x="2247989" y="0"/>
                </a:moveTo>
                <a:lnTo>
                  <a:pt x="2247989" y="6484581"/>
                </a:lnTo>
                <a:lnTo>
                  <a:pt x="0" y="7196298"/>
                </a:lnTo>
                <a:lnTo>
                  <a:pt x="0" y="711718"/>
                </a:lnTo>
                <a:close/>
              </a:path>
            </a:pathLst>
          </a:custGeom>
          <a:gradFill flip="none" rotWithShape="1">
            <a:gsLst>
              <a:gs pos="95000">
                <a:schemeClr val="bg1">
                  <a:alpha val="20000"/>
                </a:schemeClr>
              </a:gs>
              <a:gs pos="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725E20-EF7C-451A-96BB-0F890E009228}"/>
              </a:ext>
            </a:extLst>
          </p:cNvPr>
          <p:cNvSpPr txBox="1"/>
          <p:nvPr/>
        </p:nvSpPr>
        <p:spPr>
          <a:xfrm>
            <a:off x="-8779141" y="904402"/>
            <a:ext cx="35124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Welcome to Batch</a:t>
            </a:r>
            <a:r>
              <a:rPr lang="en-US" sz="48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2303G1</a:t>
            </a:r>
            <a:endParaRPr lang="en-US" sz="16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Heiti Std R" panose="020B0400000000000000" pitchFamily="34" charset="-128"/>
              </a:rPr>
              <a:t>Faculty Miss Aleena</a:t>
            </a:r>
          </a:p>
          <a:p>
            <a:r>
              <a:rPr lang="en-US" sz="16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3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316D26C-CBD1-40BA-B3B3-0CCD324172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5" t="27246" r="16330" b="21629"/>
          <a:stretch/>
        </p:blipFill>
        <p:spPr>
          <a:xfrm>
            <a:off x="306388" y="304800"/>
            <a:ext cx="11488737" cy="6181725"/>
          </a:xfr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E84C4C-DD29-4BA4-BBC3-CC5E551E56E2}"/>
              </a:ext>
            </a:extLst>
          </p:cNvPr>
          <p:cNvSpPr/>
          <p:nvPr/>
        </p:nvSpPr>
        <p:spPr>
          <a:xfrm>
            <a:off x="305765" y="304385"/>
            <a:ext cx="4553329" cy="6182139"/>
          </a:xfrm>
          <a:custGeom>
            <a:avLst/>
            <a:gdLst>
              <a:gd name="connsiteX0" fmla="*/ 0 w 4553329"/>
              <a:gd name="connsiteY0" fmla="*/ 0 h 6182139"/>
              <a:gd name="connsiteX1" fmla="*/ 4553329 w 4553329"/>
              <a:gd name="connsiteY1" fmla="*/ 0 h 6182139"/>
              <a:gd name="connsiteX2" fmla="*/ 2625112 w 4553329"/>
              <a:gd name="connsiteY2" fmla="*/ 6182139 h 6182139"/>
              <a:gd name="connsiteX3" fmla="*/ 0 w 4553329"/>
              <a:gd name="connsiteY3" fmla="*/ 6182139 h 61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329" h="6182139">
                <a:moveTo>
                  <a:pt x="0" y="0"/>
                </a:moveTo>
                <a:lnTo>
                  <a:pt x="4553329" y="0"/>
                </a:lnTo>
                <a:lnTo>
                  <a:pt x="2625112" y="6182139"/>
                </a:lnTo>
                <a:lnTo>
                  <a:pt x="0" y="618213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739E77-EF75-4542-B727-189C55771F87}"/>
              </a:ext>
            </a:extLst>
          </p:cNvPr>
          <p:cNvSpPr/>
          <p:nvPr/>
        </p:nvSpPr>
        <p:spPr>
          <a:xfrm rot="1054073">
            <a:off x="3943157" y="-202695"/>
            <a:ext cx="2247989" cy="7196298"/>
          </a:xfrm>
          <a:custGeom>
            <a:avLst/>
            <a:gdLst>
              <a:gd name="connsiteX0" fmla="*/ 2247989 w 2247989"/>
              <a:gd name="connsiteY0" fmla="*/ 0 h 7196298"/>
              <a:gd name="connsiteX1" fmla="*/ 2247989 w 2247989"/>
              <a:gd name="connsiteY1" fmla="*/ 6484581 h 7196298"/>
              <a:gd name="connsiteX2" fmla="*/ 0 w 2247989"/>
              <a:gd name="connsiteY2" fmla="*/ 7196298 h 7196298"/>
              <a:gd name="connsiteX3" fmla="*/ 0 w 2247989"/>
              <a:gd name="connsiteY3" fmla="*/ 711718 h 719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89" h="7196298">
                <a:moveTo>
                  <a:pt x="2247989" y="0"/>
                </a:moveTo>
                <a:lnTo>
                  <a:pt x="2247989" y="6484581"/>
                </a:lnTo>
                <a:lnTo>
                  <a:pt x="0" y="7196298"/>
                </a:lnTo>
                <a:lnTo>
                  <a:pt x="0" y="711718"/>
                </a:lnTo>
                <a:close/>
              </a:path>
            </a:pathLst>
          </a:custGeom>
          <a:gradFill flip="none" rotWithShape="1">
            <a:gsLst>
              <a:gs pos="95000">
                <a:schemeClr val="bg1">
                  <a:alpha val="50000"/>
                </a:schemeClr>
              </a:gs>
              <a:gs pos="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65D2CC-228B-4791-A557-DE6D183D88C6}"/>
              </a:ext>
            </a:extLst>
          </p:cNvPr>
          <p:cNvSpPr/>
          <p:nvPr/>
        </p:nvSpPr>
        <p:spPr>
          <a:xfrm rot="1054073">
            <a:off x="6323726" y="-183664"/>
            <a:ext cx="2247989" cy="7196298"/>
          </a:xfrm>
          <a:custGeom>
            <a:avLst/>
            <a:gdLst>
              <a:gd name="connsiteX0" fmla="*/ 2247989 w 2247989"/>
              <a:gd name="connsiteY0" fmla="*/ 0 h 7196298"/>
              <a:gd name="connsiteX1" fmla="*/ 2247989 w 2247989"/>
              <a:gd name="connsiteY1" fmla="*/ 6484581 h 7196298"/>
              <a:gd name="connsiteX2" fmla="*/ 0 w 2247989"/>
              <a:gd name="connsiteY2" fmla="*/ 7196298 h 7196298"/>
              <a:gd name="connsiteX3" fmla="*/ 0 w 2247989"/>
              <a:gd name="connsiteY3" fmla="*/ 711718 h 719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89" h="7196298">
                <a:moveTo>
                  <a:pt x="2247989" y="0"/>
                </a:moveTo>
                <a:lnTo>
                  <a:pt x="2247989" y="6484581"/>
                </a:lnTo>
                <a:lnTo>
                  <a:pt x="0" y="7196298"/>
                </a:lnTo>
                <a:lnTo>
                  <a:pt x="0" y="711718"/>
                </a:lnTo>
                <a:close/>
              </a:path>
            </a:pathLst>
          </a:custGeom>
          <a:gradFill flip="none" rotWithShape="1">
            <a:gsLst>
              <a:gs pos="95000">
                <a:schemeClr val="bg1">
                  <a:alpha val="20000"/>
                </a:schemeClr>
              </a:gs>
              <a:gs pos="0">
                <a:schemeClr val="tx1">
                  <a:alpha val="3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725E20-EF7C-451A-96BB-0F890E009228}"/>
              </a:ext>
            </a:extLst>
          </p:cNvPr>
          <p:cNvSpPr txBox="1"/>
          <p:nvPr/>
        </p:nvSpPr>
        <p:spPr>
          <a:xfrm>
            <a:off x="826200" y="870857"/>
            <a:ext cx="35124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Welcome to Batch</a:t>
            </a:r>
            <a:r>
              <a:rPr lang="en-US" sz="48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2303G1</a:t>
            </a:r>
            <a:endParaRPr lang="en-US" sz="16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dobe Heiti Std R" panose="020B0400000000000000" pitchFamily="34" charset="-128"/>
              </a:rPr>
              <a:t>Faculty Miss Aleena</a:t>
            </a:r>
          </a:p>
          <a:p>
            <a:r>
              <a:rPr lang="en-US" sz="16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74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Heiti Std 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Aleena Lateef</dc:creator>
  <cp:lastModifiedBy>Aleena Lateef</cp:lastModifiedBy>
  <cp:revision>5</cp:revision>
  <dcterms:created xsi:type="dcterms:W3CDTF">2023-03-17T08:10:44Z</dcterms:created>
  <dcterms:modified xsi:type="dcterms:W3CDTF">2023-03-17T08:58:15Z</dcterms:modified>
</cp:coreProperties>
</file>