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8D72-C7DB-D55E-013E-C03ECEC4C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250A-4C7D-1BE9-24D1-F44ABE84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C8F4-1C9D-2CE6-9D42-6BCE703E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312"/>
          </a:xfrm>
        </p:spPr>
        <p:txBody>
          <a:bodyPr/>
          <a:lstStyle/>
          <a:p>
            <a:r>
              <a:rPr lang="en-US" dirty="0"/>
              <a:t>What is UX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9646-A4AA-3F9F-00BC-67228B29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1532"/>
            <a:ext cx="9601200" cy="4205868"/>
          </a:xfrm>
        </p:spPr>
        <p:txBody>
          <a:bodyPr/>
          <a:lstStyle/>
          <a:p>
            <a:r>
              <a:rPr lang="en-US" dirty="0"/>
              <a:t>You can use any device or any product or even use anything.</a:t>
            </a:r>
          </a:p>
          <a:p>
            <a:r>
              <a:rPr lang="en-US" dirty="0"/>
              <a:t>If you feel comfortable using them, consider it’s UX is better.</a:t>
            </a:r>
          </a:p>
          <a:p>
            <a:r>
              <a:rPr lang="en-US" dirty="0"/>
              <a:t>Experience is something you can feel and you get when using something- that’s your experience And if that’s bad, then bad User experience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5607-9EC0-56E7-0631-CB4105B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74" y="3945063"/>
            <a:ext cx="4312270" cy="1922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A82AB-DD9B-CEDA-24AF-E60D10F1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49" y="3736206"/>
            <a:ext cx="3271953" cy="23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37B8-9FF3-2827-2EC0-17BC1039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556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Expericence</a:t>
            </a:r>
            <a:r>
              <a:rPr lang="en-US" dirty="0"/>
              <a:t> Research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CBB7BB-0D9C-7FF0-4B64-043F8E4E5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3069" y="2375327"/>
            <a:ext cx="8045862" cy="4071937"/>
          </a:xfrm>
        </p:spPr>
      </p:pic>
    </p:spTree>
    <p:extLst>
      <p:ext uri="{BB962C8B-B14F-4D97-AF65-F5344CB8AC3E}">
        <p14:creationId xmlns:p14="http://schemas.microsoft.com/office/powerpoint/2010/main" val="250947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B4B35D-B05D-9494-DF9A-841E7D9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6BCE5A-A2E1-4A2D-1C35-980D8D5F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9229"/>
            <a:ext cx="9601199" cy="4228171"/>
          </a:xfrm>
        </p:spPr>
      </p:pic>
    </p:spTree>
    <p:extLst>
      <p:ext uri="{BB962C8B-B14F-4D97-AF65-F5344CB8AC3E}">
        <p14:creationId xmlns:p14="http://schemas.microsoft.com/office/powerpoint/2010/main" val="12006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11342-AEDF-8D7D-370E-03A790495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02527"/>
            <a:ext cx="10024945" cy="5164873"/>
          </a:xfrm>
        </p:spPr>
      </p:pic>
    </p:spTree>
    <p:extLst>
      <p:ext uri="{BB962C8B-B14F-4D97-AF65-F5344CB8AC3E}">
        <p14:creationId xmlns:p14="http://schemas.microsoft.com/office/powerpoint/2010/main" val="26820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3F45B-E1C0-1DB0-6254-18E52235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541" y="635620"/>
            <a:ext cx="10247971" cy="5231780"/>
          </a:xfrm>
        </p:spPr>
      </p:pic>
    </p:spTree>
    <p:extLst>
      <p:ext uri="{BB962C8B-B14F-4D97-AF65-F5344CB8AC3E}">
        <p14:creationId xmlns:p14="http://schemas.microsoft.com/office/powerpoint/2010/main" val="2629434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{110F7802-35B2-4114-816D-23C5C02260EC}tf10001105</Template>
  <TotalTime>348</TotalTime>
  <Words>62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UI/UX</vt:lpstr>
      <vt:lpstr>What is UX ?</vt:lpstr>
      <vt:lpstr>User Expericence Research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</dc:title>
  <dc:creator>Aleena Lateef</dc:creator>
  <cp:lastModifiedBy>Aleena Lateef</cp:lastModifiedBy>
  <cp:revision>1</cp:revision>
  <dcterms:created xsi:type="dcterms:W3CDTF">2022-11-01T08:54:01Z</dcterms:created>
  <dcterms:modified xsi:type="dcterms:W3CDTF">2022-11-01T14:42:23Z</dcterms:modified>
</cp:coreProperties>
</file>