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0066"/>
    <a:srgbClr val="CC0066"/>
    <a:srgbClr val="FFCF21"/>
    <a:srgbClr val="FBE613"/>
    <a:srgbClr val="F1920D"/>
    <a:srgbClr val="FFD56D"/>
    <a:srgbClr val="FFB9B7"/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229599" cy="152704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599" cy="65600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783"/>
            <a:ext cx="8229600" cy="937918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5"/>
            <a:ext cx="8229600" cy="3264446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6" y="178821"/>
            <a:ext cx="6710784" cy="903587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6" y="1197405"/>
            <a:ext cx="6710784" cy="3436007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7" y="169976"/>
            <a:ext cx="8075311" cy="874724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697696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39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697697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86271"/>
            <a:ext cx="8229599" cy="1396300"/>
          </a:xfrm>
        </p:spPr>
        <p:txBody>
          <a:bodyPr/>
          <a:lstStyle/>
          <a:p>
            <a:r>
              <a:rPr lang="en-US" dirty="0"/>
              <a:t>Entrepreneurship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Faculty : Miss Aleena Lateef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Entrepreneurship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20CAD5-0B8A-4948-BFD4-781F90596021}"/>
              </a:ext>
            </a:extLst>
          </p:cNvPr>
          <p:cNvSpPr txBox="1">
            <a:spLocks/>
          </p:cNvSpPr>
          <p:nvPr/>
        </p:nvSpPr>
        <p:spPr>
          <a:xfrm>
            <a:off x="4497383" y="2266340"/>
            <a:ext cx="4428445" cy="137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spc="6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Who are entrepreneur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D46DB-04EC-4F24-ABB2-74C4576E134C}"/>
              </a:ext>
            </a:extLst>
          </p:cNvPr>
          <p:cNvSpPr/>
          <p:nvPr/>
        </p:nvSpPr>
        <p:spPr>
          <a:xfrm>
            <a:off x="441077" y="1273758"/>
            <a:ext cx="3817625" cy="3359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/>
              <a:t>I CREATE </a:t>
            </a:r>
          </a:p>
          <a:p>
            <a:pPr lvl="1"/>
            <a:r>
              <a:rPr lang="en-US" sz="2000" dirty="0"/>
              <a:t>I TAKE RISK</a:t>
            </a:r>
          </a:p>
          <a:p>
            <a:pPr lvl="1"/>
            <a:r>
              <a:rPr lang="en-US" sz="2000" dirty="0"/>
              <a:t>I LIVE MY PASSION</a:t>
            </a:r>
          </a:p>
          <a:p>
            <a:pPr lvl="1"/>
            <a:r>
              <a:rPr lang="en-US" sz="2000" dirty="0"/>
              <a:t>I AM AN </a:t>
            </a:r>
            <a:r>
              <a:rPr lang="en-US" sz="2000" dirty="0">
                <a:solidFill>
                  <a:srgbClr val="FFC000"/>
                </a:solidFill>
              </a:rPr>
              <a:t>ENTREPRENEUR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2C0A-4ED5-458A-B47E-C5D4F820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Entrepreneurship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41C9F22-C90D-47F5-B736-C74C08A163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56" y="1503363"/>
            <a:ext cx="5802488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0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Entrepreneurship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E1CAD7-6066-4379-A2E8-C0BC240896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697" y="1350110"/>
            <a:ext cx="5565422" cy="31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Entrepreneurship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4645C7-2448-43B2-AA90-FCE19A14C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62" y="1808225"/>
            <a:ext cx="4876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4ACD-8E70-4C23-91FF-CE1E07CD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30" y="178822"/>
            <a:ext cx="6252670" cy="254563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99% </a:t>
            </a:r>
            <a:r>
              <a:rPr lang="en-US" dirty="0"/>
              <a:t>OF THOSE WHO </a:t>
            </a:r>
            <a:r>
              <a:rPr lang="en-US" dirty="0">
                <a:solidFill>
                  <a:srgbClr val="C00000"/>
                </a:solidFill>
              </a:rPr>
              <a:t>QUIT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WORK FOR THE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1%</a:t>
            </a:r>
            <a:br>
              <a:rPr lang="en-US" dirty="0"/>
            </a:br>
            <a:r>
              <a:rPr lang="en-US" dirty="0"/>
              <a:t>THAT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NEVER GIVE UP.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62215B-2277-4D29-8E47-8ECF50240754}"/>
              </a:ext>
            </a:extLst>
          </p:cNvPr>
          <p:cNvSpPr txBox="1">
            <a:spLocks/>
          </p:cNvSpPr>
          <p:nvPr/>
        </p:nvSpPr>
        <p:spPr>
          <a:xfrm>
            <a:off x="4715555" y="3182570"/>
            <a:ext cx="4428445" cy="137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spc="6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Who are entrepreneur ?</a:t>
            </a:r>
          </a:p>
        </p:txBody>
      </p:sp>
    </p:spTree>
    <p:extLst>
      <p:ext uri="{BB962C8B-B14F-4D97-AF65-F5344CB8AC3E}">
        <p14:creationId xmlns:p14="http://schemas.microsoft.com/office/powerpoint/2010/main" val="228053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Entrepreneurship  </vt:lpstr>
      <vt:lpstr>Entrepreneurship</vt:lpstr>
      <vt:lpstr>Entrepreneurship</vt:lpstr>
      <vt:lpstr>Entrepreneurship</vt:lpstr>
      <vt:lpstr>Entrepreneurship</vt:lpstr>
      <vt:lpstr>99% OF THOSE WHO QUIT, WORK FOR THE 1% THAT NEVER GIVE UP.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2023-05-19T10:48:04Z</dcterms:modified>
</cp:coreProperties>
</file>