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8692-9FD9-4942-B498-FC92DCF9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CB105-4853-41FE-8B2C-45D604A27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E70E-9D16-482C-8BF6-96861905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03B1-722C-4F44-9E94-58F386EB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8CBF-806F-4E33-9512-60A75A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20DE-7D19-457B-9185-43372F55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6C558-3294-4D26-810C-534A7F93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6ADB-3CB7-46FE-B036-78D447CF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C7D8E-37EC-4DF3-920B-E64958D9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8600-6A39-488F-9A92-287E8C73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4A5F3-B2A8-423E-9E39-A6E170D3A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B6399-E2B5-46D6-8F88-5025CEBE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81E2-B68F-4F9E-BDB5-24ED8026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14BF-B4DD-4350-82AE-B2EF6696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414C-CC89-497B-B7D8-21E64A31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5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BD4A-6041-4FDE-92B5-D45B9CF0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5C42-2713-4331-A67C-511E6628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64CCA-A51F-403D-9652-758BBA08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E360-EE08-46A8-824F-0D0BF824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B4BD-E7B5-4C9A-B2C0-7260CDA4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D85A-997A-4C2F-AEB0-0D2161C5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D8A1-D3E8-4B27-B38F-7DC034A2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A3EC-A0E8-4778-92E5-C5C63780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02AD-E560-4762-855C-6E268E3C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493C-E2B2-4642-A104-B2B7ACA0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AE27-DEB8-414A-86FE-1B6150CE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7DA5-E27D-4DD5-B8F6-2B06AF05E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35AD1-7E65-4775-96D4-386046DCC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9F912-E893-4FAD-9270-CD6233ED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28D09-2207-4D2E-8954-5AA2AC83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7FD2E-A1A7-4B80-A38A-F2F2727A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1D5-E81C-4F84-9FC7-58387161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D944-758C-402A-8F4F-792318D5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F984D-DD0E-42FC-9C2D-034A0EBC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81438-4C99-4225-9D86-37A5DC32B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4EAB5-472F-471E-B435-B2B28FA4F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6B601-D45C-4459-B489-1A28AE67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C6696-3E06-4AFC-92FE-E63629D6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21375-4206-4FAE-8813-B7A3B11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33A1-243D-47D7-A892-D6704E53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CFE36-3898-4A44-AB02-031A271B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FD9B-F03F-4FCC-A174-124476D3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E6383-B14B-4AEC-8C11-7D9B9FF5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394F0-0CBF-4341-A685-8DA0BCC0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3172B-053F-4E0C-A31C-3B766109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632F-8D2D-4F88-8103-680C9C7B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F32-3F7A-4F12-A9A7-CDA9009C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E000-123C-45D7-8048-5FBA27A5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1EED-A033-4E73-BFFD-9E47315CD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BCFF-B73A-4366-AD46-B47254E6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2DCD8-8D8D-42E0-98C2-3DC6368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1F5B-1A8C-4473-8451-AC9E7FA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F33B-90E3-4397-A8CF-68979395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009B8-9667-494A-9FAC-78F96BB5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A7BD-E02D-4712-B3F4-737A038A8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5E57-E8A1-41C3-9B1A-630A7F5C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3C848-8124-4175-9BBB-8B63D4E9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3B25-6A75-41A6-8B4C-E9304D1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8F02C-708F-4FC2-A17D-6EC5AF6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42A4-A55E-4FC1-9FEB-B6E1DEC1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EC65-EF7C-4881-B249-30F615BD9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6730-9D82-4532-9899-A8F034243B7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29C5-BA98-4C66-BF24-A40ADB8FC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A06D-D1E7-4C7C-B7C4-9DB30E8F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D2A4-ED3D-41F6-B181-2F3CED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950D-DBE9-48E5-A2A0-A40ADE845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7424C-D0AC-4093-BC6B-A6D9A1E80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Extensible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26840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FD35-A603-4FA5-B9A2-6CF98FF1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---- Extensible Markup Language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1066E1-B8D6-465A-95B1-070C5ACF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9250"/>
              </p:ext>
            </p:extLst>
          </p:nvPr>
        </p:nvGraphicFramePr>
        <p:xfrm>
          <a:off x="1143000" y="3299970"/>
          <a:ext cx="8128000" cy="1402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0635">
                  <a:extLst>
                    <a:ext uri="{9D8B030D-6E8A-4147-A177-3AD203B41FA5}">
                      <a16:colId xmlns:a16="http://schemas.microsoft.com/office/drawing/2014/main" val="2243274384"/>
                    </a:ext>
                  </a:extLst>
                </a:gridCol>
                <a:gridCol w="3877365">
                  <a:extLst>
                    <a:ext uri="{9D8B030D-6E8A-4147-A177-3AD203B41FA5}">
                      <a16:colId xmlns:a16="http://schemas.microsoft.com/office/drawing/2014/main" val="2505420153"/>
                    </a:ext>
                  </a:extLst>
                </a:gridCol>
              </a:tblGrid>
              <a:tr h="1402648">
                <a:tc>
                  <a:txBody>
                    <a:bodyPr/>
                    <a:lstStyle/>
                    <a:p>
                      <a:r>
                        <a:rPr lang="en-US" dirty="0"/>
                        <a:t>In XML you can your own tags. </a:t>
                      </a:r>
                    </a:p>
                    <a:p>
                      <a:r>
                        <a:rPr lang="en-US" dirty="0"/>
                        <a:t>Tags are not limited and not predefined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XML we use tag or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0722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9B6C8B-AAC6-4CD4-8018-9FA33569363C}"/>
              </a:ext>
            </a:extLst>
          </p:cNvPr>
          <p:cNvCxnSpPr/>
          <p:nvPr/>
        </p:nvCxnSpPr>
        <p:spPr>
          <a:xfrm flipV="1">
            <a:off x="2279374" y="2319130"/>
            <a:ext cx="649356" cy="9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C22161-04C1-4191-ABAF-CC1B6D8B3731}"/>
              </a:ext>
            </a:extLst>
          </p:cNvPr>
          <p:cNvCxnSpPr>
            <a:cxnSpLocks/>
          </p:cNvCxnSpPr>
          <p:nvPr/>
        </p:nvCxnSpPr>
        <p:spPr>
          <a:xfrm flipH="1" flipV="1">
            <a:off x="4823791" y="2315727"/>
            <a:ext cx="1272209" cy="8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9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E0FF-3EC0-4DFF-8A85-6E04E535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this is for HTML</a:t>
            </a:r>
          </a:p>
          <a:p>
            <a:r>
              <a:rPr lang="en-US" dirty="0"/>
              <a:t>&lt;?xml version=“1.0” encoding=“UTF-8”?&gt; this is for XML</a:t>
            </a:r>
          </a:p>
        </p:txBody>
      </p:sp>
    </p:spTree>
    <p:extLst>
      <p:ext uri="{BB962C8B-B14F-4D97-AF65-F5344CB8AC3E}">
        <p14:creationId xmlns:p14="http://schemas.microsoft.com/office/powerpoint/2010/main" val="26596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754DB9-0D37-48F3-A2FA-A5F5A68CB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090079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453113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021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9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XML is user to exchange data or structure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HTML is used to structure a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6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XML uses user defined tags. XML  does not have predefined tags.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HTML tags are predefined.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5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3 - XML tags are case sensitive.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3 - HTML tags are case insensitive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2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4 - XML tags must be closed otherwise you will get an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4 - HTML tags should also be closed but browser won't mind if you forget to close any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0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5 - XML is a strict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5 - HTML is not a strict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6 - XML file must have .xml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17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5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610D-93FC-40A3-914D-C5E9F5BF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was designed to store and transport data.</a:t>
            </a:r>
          </a:p>
          <a:p>
            <a:r>
              <a:rPr lang="en-US" dirty="0"/>
              <a:t>XML was designed to be both human and machine readable.</a:t>
            </a:r>
          </a:p>
          <a:p>
            <a:pPr marL="0" indent="0">
              <a:buNone/>
            </a:pPr>
            <a:r>
              <a:rPr lang="en-US" dirty="0"/>
              <a:t>Rules for xml</a:t>
            </a:r>
          </a:p>
          <a:p>
            <a:r>
              <a:rPr lang="en-US" dirty="0"/>
              <a:t>There is only one root tag.</a:t>
            </a:r>
          </a:p>
          <a:p>
            <a:r>
              <a:rPr lang="en-US" dirty="0"/>
              <a:t>Every opening tag needs a closing tag.</a:t>
            </a:r>
          </a:p>
          <a:p>
            <a:r>
              <a:rPr lang="en-US" dirty="0"/>
              <a:t>Every attribute value inside double quote.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4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7F47-94F6-47A8-8E3D-130D825C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B21B-5C89-4672-A654-0D59F5D2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(DTD – Document Type Definition).</a:t>
            </a:r>
          </a:p>
          <a:p>
            <a:r>
              <a:rPr lang="en-US" dirty="0"/>
              <a:t>Content (XSD – XML schema Definition).</a:t>
            </a:r>
          </a:p>
        </p:txBody>
      </p:sp>
    </p:spTree>
    <p:extLst>
      <p:ext uri="{BB962C8B-B14F-4D97-AF65-F5344CB8AC3E}">
        <p14:creationId xmlns:p14="http://schemas.microsoft.com/office/powerpoint/2010/main" val="128845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XML</vt:lpstr>
      <vt:lpstr>PowerPoint Presentation</vt:lpstr>
      <vt:lpstr>PowerPoint Presentation</vt:lpstr>
      <vt:lpstr>PowerPoint Presentation</vt:lpstr>
      <vt:lpstr>PowerPoint Presentation</vt:lpstr>
      <vt:lpstr>Two Types of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Aleena Lateef</dc:creator>
  <cp:lastModifiedBy>Aleena Lateef</cp:lastModifiedBy>
  <cp:revision>3</cp:revision>
  <dcterms:created xsi:type="dcterms:W3CDTF">2023-10-06T04:28:13Z</dcterms:created>
  <dcterms:modified xsi:type="dcterms:W3CDTF">2023-10-06T04:58:24Z</dcterms:modified>
</cp:coreProperties>
</file>