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E426-9DE5-487A-9E91-F6CD4C5A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84F0C-2A6E-4310-90E8-A05B7AEF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DA3F-5D55-4BC6-8994-F6433778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2558-E685-4360-BF11-04A21B91341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0BC49-2F50-409A-A58A-59FBBDB4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8CD8-0AB8-4EEC-8229-2BF37ED8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0AE-5A4D-4D36-B8B9-B1070328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4BAA-A3BF-4ABE-B972-CB233EE5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1B0C8-82A3-42A2-AA7E-A694A3E88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888F5-F717-4E70-9584-86E502FF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2558-E685-4360-BF11-04A21B91341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E79D-E9DE-4CE4-A166-7DCE6A89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4D7BE-3746-4873-BD4C-E234D3D9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0AE-5A4D-4D36-B8B9-B1070328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7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DE7CF-77CF-4E44-AD7A-8F81DD6B7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59EFB-A410-40F8-8BD0-F4443A76F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DD2DD-B9DE-4749-874E-D63B4444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2558-E685-4360-BF11-04A21B91341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12BD-8319-43EE-9786-53D02CB1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0A70-82C8-4A2A-B4C6-A237E2C9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0AE-5A4D-4D36-B8B9-B1070328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B954-204B-47C7-9840-203BFECF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E794-5B45-4F46-BD4F-D019ECF9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D2AA-2A64-4DC2-A224-84BF5459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2558-E685-4360-BF11-04A21B91341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E850-6218-41FF-BE12-7FBA4701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0236-0B0B-4FE7-8E59-0EDC8411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0AE-5A4D-4D36-B8B9-B1070328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2C5E-1AC2-4CB6-8F77-9C151317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671B3-C0F0-4631-8A5C-623339241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C7678-22E4-4EFF-A3ED-4CAF55D1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2558-E685-4360-BF11-04A21B91341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3EF6-2E0F-44AD-8817-7425B23F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89D59-166A-498D-9D4D-99F0EFE2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0AE-5A4D-4D36-B8B9-B1070328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E8B8-916B-4CE7-B732-7C938F2D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16D6-B344-4549-9C92-493BD1981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F41E-7E40-4799-87F6-11374D944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2502-BF57-4034-A14B-6B6163A8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2558-E685-4360-BF11-04A21B91341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9E93C-9289-439A-84D1-B2319CED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76EA0-9614-4081-B2A7-BBBA0F0F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0AE-5A4D-4D36-B8B9-B1070328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65D5-5909-4D59-8AD4-8718DBEC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CDC02-63E1-4C24-85AC-F5E67FF46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43C9-886C-4E5B-B314-57A6429E4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39D52-BFF0-406E-9324-D5D9F06A0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5B3DC-812C-479F-AF83-56F7B53CA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64C28-FE71-471C-B17C-9516350E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2558-E685-4360-BF11-04A21B91341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537FE-38EE-4D9C-812E-2DAD22C9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5EC75-D8AD-4745-8054-5466B6ED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0AE-5A4D-4D36-B8B9-B1070328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0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7E0F-A96D-4BB7-B179-78329CC7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DDA34-EB0E-4928-92B2-841B4FD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2558-E685-4360-BF11-04A21B91341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97239-8464-42D9-AD3E-DDF98082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2EF7D-F0E9-4DED-BD25-008A5AAD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0AE-5A4D-4D36-B8B9-B1070328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3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8F3C0-06D2-4E9A-B3D4-56A30C9F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2558-E685-4360-BF11-04A21B91341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C19F3-9E89-496F-AEEF-B68BDC17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9F378-5B03-4BB6-94A1-23A3FBBD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0AE-5A4D-4D36-B8B9-B1070328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DB19-705C-4153-882E-EB6C0D2C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FC40-29D8-485B-A14D-1D447EF7B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287E1-FFF9-4C45-A94D-1F9834125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0E770-BED7-4842-8290-26049436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2558-E685-4360-BF11-04A21B91341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DB6B3-1BBF-4B34-8BD9-C759C0B7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D411B-4445-46D8-971E-D1BEB142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0AE-5A4D-4D36-B8B9-B1070328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3339-CBB1-4F6A-B8B7-9DB7F312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2621E-F331-4D2C-8482-71B5906FF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1B3A4-AC44-4FE1-8C27-C346E1272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09CC9-DC61-4F21-BD0F-1DD05A08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52558-E685-4360-BF11-04A21B91341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6F1C7-F727-4ACA-9380-F63BC1A1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09D7C-FDC7-4921-9374-FC008B2C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40AE-5A4D-4D36-B8B9-B1070328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4AC52-E16C-4F0D-BD7A-D494308F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A69CB-D467-45C2-9279-90663C81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D624-EAB6-4086-8C1D-E80F84C61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52558-E685-4360-BF11-04A21B913410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9E546-6280-44B3-92B4-C8713F4AE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BE0DA-502C-4BC8-824F-252512F71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40AE-5A4D-4D36-B8B9-B10703285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C223-3AE6-4539-A67B-5481F5358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325D7-AFE2-4B11-998A-C89E6438A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5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CDDF-C429-33AC-A201-19398C1A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D4F70F-5794-A11D-043C-0BD9ABE5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09" y="2066714"/>
            <a:ext cx="8658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6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4523-90C0-D996-88FC-8F7AF90E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CB14B-F85F-B5AA-1BD4-54871E6BC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97974-923F-589B-B193-3E694E56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2236284"/>
            <a:ext cx="61531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5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669C-2EC5-2DED-1B79-8668AE2E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 of JSON &amp; XML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01B61-0D37-8C70-CE9C-668387137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918" y="1846263"/>
            <a:ext cx="8396489" cy="4022725"/>
          </a:xfrm>
        </p:spPr>
      </p:pic>
    </p:spTree>
    <p:extLst>
      <p:ext uri="{BB962C8B-B14F-4D97-AF65-F5344CB8AC3E}">
        <p14:creationId xmlns:p14="http://schemas.microsoft.com/office/powerpoint/2010/main" val="361011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56F4-7DE9-1184-8900-22761671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JSON and XML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A1429-AC7A-586E-7AEA-5165B6429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388" y="2043113"/>
            <a:ext cx="8591550" cy="3629025"/>
          </a:xfrm>
        </p:spPr>
      </p:pic>
    </p:spTree>
    <p:extLst>
      <p:ext uri="{BB962C8B-B14F-4D97-AF65-F5344CB8AC3E}">
        <p14:creationId xmlns:p14="http://schemas.microsoft.com/office/powerpoint/2010/main" val="209080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B2EF-B3D0-625E-3F0F-950CD9D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Literals VS JSON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01868-EC51-07E8-8741-30D80449E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488" y="1962150"/>
            <a:ext cx="7753350" cy="3790950"/>
          </a:xfrm>
        </p:spPr>
      </p:pic>
    </p:spTree>
    <p:extLst>
      <p:ext uri="{BB962C8B-B14F-4D97-AF65-F5344CB8AC3E}">
        <p14:creationId xmlns:p14="http://schemas.microsoft.com/office/powerpoint/2010/main" val="112441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C06D-F820-1213-1429-29E30F56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allowed in JSON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55C69-BB43-4BE0-87E6-30250281F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373" y="1924321"/>
            <a:ext cx="8667229" cy="4022725"/>
          </a:xfrm>
        </p:spPr>
      </p:pic>
    </p:spTree>
    <p:extLst>
      <p:ext uri="{BB962C8B-B14F-4D97-AF65-F5344CB8AC3E}">
        <p14:creationId xmlns:p14="http://schemas.microsoft.com/office/powerpoint/2010/main" val="344568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B3EE-343A-01C0-FCD8-5EACE451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2D29B-A27F-4A00-A595-16075D1FD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963" y="1995488"/>
            <a:ext cx="7772400" cy="3724275"/>
          </a:xfrm>
        </p:spPr>
      </p:pic>
    </p:spTree>
    <p:extLst>
      <p:ext uri="{BB962C8B-B14F-4D97-AF65-F5344CB8AC3E}">
        <p14:creationId xmlns:p14="http://schemas.microsoft.com/office/powerpoint/2010/main" val="375831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7F23-E05D-A9FE-555A-3F665849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1FCC99-D265-8ACF-1560-6D8DF58F4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475" y="1952625"/>
            <a:ext cx="8715375" cy="3810000"/>
          </a:xfrm>
        </p:spPr>
      </p:pic>
    </p:spTree>
    <p:extLst>
      <p:ext uri="{BB962C8B-B14F-4D97-AF65-F5344CB8AC3E}">
        <p14:creationId xmlns:p14="http://schemas.microsoft.com/office/powerpoint/2010/main" val="272810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What is JSON</vt:lpstr>
      <vt:lpstr>When to use JSON</vt:lpstr>
      <vt:lpstr>Data Format of JSON &amp; XML</vt:lpstr>
      <vt:lpstr>Difference Between JSON and XML</vt:lpstr>
      <vt:lpstr>JavaScript Object Literals VS JSON</vt:lpstr>
      <vt:lpstr>Data Types allowed in JSON</vt:lpstr>
      <vt:lpstr>Advantages </vt:lpstr>
      <vt:lpstr>What is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Aleena Lateef</dc:creator>
  <cp:lastModifiedBy>Aleena Lateef</cp:lastModifiedBy>
  <cp:revision>1</cp:revision>
  <dcterms:created xsi:type="dcterms:W3CDTF">2022-12-26T12:39:49Z</dcterms:created>
  <dcterms:modified xsi:type="dcterms:W3CDTF">2022-12-26T12:40:24Z</dcterms:modified>
</cp:coreProperties>
</file>