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2"/>
  </p:sldMasterIdLst>
  <p:notesMasterIdLst>
    <p:notesMasterId r:id="rId22"/>
  </p:notesMasterIdLst>
  <p:handoutMasterIdLst>
    <p:handoutMasterId r:id="rId23"/>
  </p:handoutMasterIdLst>
  <p:sldIdLst>
    <p:sldId id="268" r:id="rId3"/>
    <p:sldId id="269" r:id="rId4"/>
    <p:sldId id="274" r:id="rId5"/>
    <p:sldId id="272" r:id="rId6"/>
    <p:sldId id="277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8" autoAdjust="0"/>
    <p:restoredTop sz="94660"/>
  </p:normalViewPr>
  <p:slideViewPr>
    <p:cSldViewPr snapToGrid="0">
      <p:cViewPr>
        <p:scale>
          <a:sx n="51" d="100"/>
          <a:sy n="51" d="100"/>
        </p:scale>
        <p:origin x="-1590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 smtClean="0"/>
            <a:t>X-Path</a:t>
          </a:r>
          <a:endParaRPr lang="en-US" dirty="0"/>
        </a:p>
      </dgm: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 smtClean="0"/>
            <a:t>XSLT</a:t>
          </a:r>
          <a:endParaRPr lang="en-US" dirty="0"/>
        </a:p>
      </dgm: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pPr algn="ctr"/>
          <a:r>
            <a:rPr lang="en-US" dirty="0" smtClean="0"/>
            <a:t>Works as a navigator for XSLT and helps it find the XML nodes In original Document. Once done XSLT takes over.</a:t>
          </a:r>
          <a:endParaRPr lang="en-US" dirty="0"/>
        </a:p>
      </dgm: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pPr algn="ctr"/>
          <a:r>
            <a:rPr lang="en-US" dirty="0" smtClean="0"/>
            <a:t>Transforms XML document into the result document through defined template which can be displayed by Computer.</a:t>
          </a:r>
          <a:endParaRPr lang="en-US" dirty="0"/>
        </a:p>
      </dgm: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pPr algn="ctr"/>
          <a:r>
            <a:rPr lang="en-US" dirty="0" smtClean="0"/>
            <a:t>Once The result document is obtained XSL FO used to display the output in browser or document reader with proper output.</a:t>
          </a:r>
          <a:endParaRPr lang="en-US" dirty="0"/>
        </a:p>
      </dgm: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r>
            <a:rPr lang="en-US" dirty="0" smtClean="0"/>
            <a:t>XSL FO</a:t>
          </a:r>
          <a:endParaRPr lang="en-US" dirty="0"/>
        </a:p>
      </dgm: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B75A8043-2A5C-40F5-AB52-84B648833440}" type="pres">
      <dgm:prSet presAssocID="{25CFF1E9-C400-4787-9EBE-7E2369A4069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C1E06A-EA1F-4CA8-A626-CC69DDF632FB}" type="pres">
      <dgm:prSet presAssocID="{7CECA0AB-610B-40F3-B090-6F1635DEEBA3}" presName="ChildAccent3" presStyleCnt="0"/>
      <dgm:spPr/>
      <dgm:t>
        <a:bodyPr/>
        <a:lstStyle/>
        <a:p>
          <a:endParaRPr lang="en-US"/>
        </a:p>
      </dgm:t>
    </dgm:pt>
    <dgm:pt modelId="{878FC103-C764-4B12-881B-D0533F7D9205}" type="pres">
      <dgm:prSet presAssocID="{7CECA0AB-610B-40F3-B090-6F1635DEEBA3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282A2CFE-F062-4629-810C-5804D8DB16F8}" type="pres">
      <dgm:prSet presAssocID="{7CECA0AB-610B-40F3-B090-6F1635DEEBA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539AB-F6E5-4F46-BE6B-474374D6A3DA}" type="pres">
      <dgm:prSet presAssocID="{7CECA0AB-610B-40F3-B090-6F1635DEEBA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93EBE-B6CC-44D9-96D8-9EC440AA2DF8}" type="pres">
      <dgm:prSet presAssocID="{DC116BB7-7E08-4371-8427-129FC519EAC3}" presName="ChildAccent2" presStyleCnt="0"/>
      <dgm:spPr/>
      <dgm:t>
        <a:bodyPr/>
        <a:lstStyle/>
        <a:p>
          <a:endParaRPr lang="en-US"/>
        </a:p>
      </dgm:t>
    </dgm:pt>
    <dgm:pt modelId="{8481E0A1-3340-4D41-A335-19FC673E8623}" type="pres">
      <dgm:prSet presAssocID="{DC116BB7-7E08-4371-8427-129FC519EAC3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0AE8916F-9FB8-40E3-82AE-C07E45D61326}" type="pres">
      <dgm:prSet presAssocID="{DC116BB7-7E08-4371-8427-129FC519E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B26E2-3F53-45C3-8A5D-BDB13ED86F84}" type="pres">
      <dgm:prSet presAssocID="{DC116BB7-7E08-4371-8427-129FC519EAC3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D4591-DBFF-4CB2-9093-D43637390FB5}" type="pres">
      <dgm:prSet presAssocID="{9973DBD4-90CD-4290-8BFE-98DD059D9533}" presName="ChildAccent1" presStyleCnt="0"/>
      <dgm:spPr/>
      <dgm:t>
        <a:bodyPr/>
        <a:lstStyle/>
        <a:p>
          <a:endParaRPr lang="en-US"/>
        </a:p>
      </dgm:t>
    </dgm:pt>
    <dgm:pt modelId="{3830D3E1-928E-44CE-8B15-1E0CB9FA2D58}" type="pres">
      <dgm:prSet presAssocID="{9973DBD4-90CD-4290-8BFE-98DD059D9533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B1BE7A79-853A-4053-B20E-911788D679BC}" type="pres">
      <dgm:prSet presAssocID="{9973DBD4-90CD-4290-8BFE-98DD059D953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B834B-0576-4B5D-B813-1B600D181483}" type="pres">
      <dgm:prSet presAssocID="{9973DBD4-90CD-4290-8BFE-98DD059D953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4CF991-0E7F-47B5-84B0-81BCD34AC6B0}" type="presOf" srcId="{CDA36253-46B1-4579-98B8-8C5F85390E57}" destId="{8481E0A1-3340-4D41-A335-19FC673E8623}" srcOrd="0" destOrd="0" presId="urn:microsoft.com/office/officeart/2011/layout/InterconnectedBlockProcess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53544D10-FE50-469D-965B-39A219AC661A}" type="presOf" srcId="{CDA36253-46B1-4579-98B8-8C5F85390E57}" destId="{0AE8916F-9FB8-40E3-82AE-C07E45D61326}" srcOrd="1" destOrd="0" presId="urn:microsoft.com/office/officeart/2011/layout/InterconnectedBlockProcess"/>
    <dgm:cxn modelId="{19B622C1-5EE9-4F90-B4C7-CC40C62A1370}" type="presOf" srcId="{25CFF1E9-C400-4787-9EBE-7E2369A40695}" destId="{B75A8043-2A5C-40F5-AB52-84B648833440}" srcOrd="0" destOrd="0" presId="urn:microsoft.com/office/officeart/2011/layout/InterconnectedBlockProcess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ABBFF120-0274-432D-87BC-C213C97E5F0A}" type="presOf" srcId="{10FE6316-23EE-47CE-9B89-BC8C073B5E7A}" destId="{878FC103-C764-4B12-881B-D0533F7D9205}" srcOrd="0" destOrd="0" presId="urn:microsoft.com/office/officeart/2011/layout/InterconnectedBlockProcess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CCF8E609-97B9-4E2E-B747-409972316C3E}" type="presOf" srcId="{10FE6316-23EE-47CE-9B89-BC8C073B5E7A}" destId="{282A2CFE-F062-4629-810C-5804D8DB16F8}" srcOrd="1" destOrd="0" presId="urn:microsoft.com/office/officeart/2011/layout/InterconnectedBlockProcess"/>
    <dgm:cxn modelId="{13BEA12B-208F-4875-8428-25EC51B16C9C}" type="presOf" srcId="{9973DBD4-90CD-4290-8BFE-98DD059D9533}" destId="{689B834B-0576-4B5D-B813-1B600D181483}" srcOrd="0" destOrd="0" presId="urn:microsoft.com/office/officeart/2011/layout/InterconnectedBlockProcess"/>
    <dgm:cxn modelId="{0930567C-3AF3-4016-BCCF-65B2B3A62C77}" type="presOf" srcId="{7CECA0AB-610B-40F3-B090-6F1635DEEBA3}" destId="{37D539AB-F6E5-4F46-BE6B-474374D6A3DA}" srcOrd="0" destOrd="0" presId="urn:microsoft.com/office/officeart/2011/layout/InterconnectedBlockProcess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3035AC74-0C24-456B-A0B9-7FB234B02391}" type="presOf" srcId="{7947CEE9-5A28-46C4-A03A-3C8C5E37DF87}" destId="{B1BE7A79-853A-4053-B20E-911788D679BC}" srcOrd="1" destOrd="0" presId="urn:microsoft.com/office/officeart/2011/layout/InterconnectedBlockProcess"/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DB4A6ED2-1253-4D94-8367-198226F2F5D4}" type="presOf" srcId="{DC116BB7-7E08-4371-8427-129FC519EAC3}" destId="{F62B26E2-3F53-45C3-8A5D-BDB13ED86F84}" srcOrd="0" destOrd="0" presId="urn:microsoft.com/office/officeart/2011/layout/InterconnectedBlockProcess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58B5E98F-91A2-45E1-85AE-54E89BDD7C2C}" type="presOf" srcId="{7947CEE9-5A28-46C4-A03A-3C8C5E37DF87}" destId="{3830D3E1-928E-44CE-8B15-1E0CB9FA2D58}" srcOrd="0" destOrd="0" presId="urn:microsoft.com/office/officeart/2011/layout/InterconnectedBlockProcess"/>
    <dgm:cxn modelId="{EEA040B9-C61D-4F83-A27B-864AF25E42D8}" type="presParOf" srcId="{B75A8043-2A5C-40F5-AB52-84B648833440}" destId="{12C1E06A-EA1F-4CA8-A626-CC69DDF632FB}" srcOrd="0" destOrd="0" presId="urn:microsoft.com/office/officeart/2011/layout/InterconnectedBlockProcess"/>
    <dgm:cxn modelId="{8CBC3CEB-0361-4E79-9C38-BE9AE2B1762E}" type="presParOf" srcId="{12C1E06A-EA1F-4CA8-A626-CC69DDF632FB}" destId="{878FC103-C764-4B12-881B-D0533F7D9205}" srcOrd="0" destOrd="0" presId="urn:microsoft.com/office/officeart/2011/layout/InterconnectedBlockProcess"/>
    <dgm:cxn modelId="{2E00F71E-4D21-4432-B55C-5C16544E56DF}" type="presParOf" srcId="{B75A8043-2A5C-40F5-AB52-84B648833440}" destId="{282A2CFE-F062-4629-810C-5804D8DB16F8}" srcOrd="1" destOrd="0" presId="urn:microsoft.com/office/officeart/2011/layout/InterconnectedBlockProcess"/>
    <dgm:cxn modelId="{42787C6A-BA06-4532-BBE7-023563264A2F}" type="presParOf" srcId="{B75A8043-2A5C-40F5-AB52-84B648833440}" destId="{37D539AB-F6E5-4F46-BE6B-474374D6A3DA}" srcOrd="2" destOrd="0" presId="urn:microsoft.com/office/officeart/2011/layout/InterconnectedBlockProcess"/>
    <dgm:cxn modelId="{521830E9-ED04-4709-9201-4893DF869B66}" type="presParOf" srcId="{B75A8043-2A5C-40F5-AB52-84B648833440}" destId="{01A93EBE-B6CC-44D9-96D8-9EC440AA2DF8}" srcOrd="3" destOrd="0" presId="urn:microsoft.com/office/officeart/2011/layout/InterconnectedBlockProcess"/>
    <dgm:cxn modelId="{FE7BCC8E-E190-4DBF-AC7D-E56CCCA56DB9}" type="presParOf" srcId="{01A93EBE-B6CC-44D9-96D8-9EC440AA2DF8}" destId="{8481E0A1-3340-4D41-A335-19FC673E8623}" srcOrd="0" destOrd="0" presId="urn:microsoft.com/office/officeart/2011/layout/InterconnectedBlockProcess"/>
    <dgm:cxn modelId="{D4251886-2013-4E52-89BB-6FC332AB6F79}" type="presParOf" srcId="{B75A8043-2A5C-40F5-AB52-84B648833440}" destId="{0AE8916F-9FB8-40E3-82AE-C07E45D61326}" srcOrd="4" destOrd="0" presId="urn:microsoft.com/office/officeart/2011/layout/InterconnectedBlockProcess"/>
    <dgm:cxn modelId="{FECDE445-0E11-40A5-9639-B86E531A7FFF}" type="presParOf" srcId="{B75A8043-2A5C-40F5-AB52-84B648833440}" destId="{F62B26E2-3F53-45C3-8A5D-BDB13ED86F84}" srcOrd="5" destOrd="0" presId="urn:microsoft.com/office/officeart/2011/layout/InterconnectedBlockProcess"/>
    <dgm:cxn modelId="{40A05565-0A9F-4BAE-A962-C2AB70C0EEAB}" type="presParOf" srcId="{B75A8043-2A5C-40F5-AB52-84B648833440}" destId="{45FD4591-DBFF-4CB2-9093-D43637390FB5}" srcOrd="6" destOrd="0" presId="urn:microsoft.com/office/officeart/2011/layout/InterconnectedBlockProcess"/>
    <dgm:cxn modelId="{CB18EEE3-696F-46D4-B0E3-529BB8771DE8}" type="presParOf" srcId="{45FD4591-DBFF-4CB2-9093-D43637390FB5}" destId="{3830D3E1-928E-44CE-8B15-1E0CB9FA2D58}" srcOrd="0" destOrd="0" presId="urn:microsoft.com/office/officeart/2011/layout/InterconnectedBlockProcess"/>
    <dgm:cxn modelId="{9E377DA7-8A96-442A-8D43-95BC19F43ED2}" type="presParOf" srcId="{B75A8043-2A5C-40F5-AB52-84B648833440}" destId="{B1BE7A79-853A-4053-B20E-911788D679BC}" srcOrd="7" destOrd="0" presId="urn:microsoft.com/office/officeart/2011/layout/InterconnectedBlockProcess"/>
    <dgm:cxn modelId="{7FA10AA0-2685-4BA7-A06E-5C829A831A76}" type="presParOf" srcId="{B75A8043-2A5C-40F5-AB52-84B648833440}" destId="{689B834B-0576-4B5D-B813-1B600D18148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5C7002-E20F-4118-AE10-8A0CB2B826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6B350-76AC-478C-B37C-C4EBD307FE34}">
      <dgm:prSet phldrT="[Text]"/>
      <dgm:spPr/>
      <dgm:t>
        <a:bodyPr/>
        <a:lstStyle/>
        <a:p>
          <a:r>
            <a:rPr lang="en-US" dirty="0" smtClean="0"/>
            <a:t>Root Element</a:t>
          </a:r>
          <a:endParaRPr lang="en-US" dirty="0"/>
        </a:p>
      </dgm:t>
    </dgm:pt>
    <dgm:pt modelId="{15071ED3-BFCD-445D-B59B-89B6DB5BE67B}" type="parTrans" cxnId="{8423F5B4-CD79-4DCC-A2DE-BFD090C49B5E}">
      <dgm:prSet/>
      <dgm:spPr/>
      <dgm:t>
        <a:bodyPr/>
        <a:lstStyle/>
        <a:p>
          <a:endParaRPr lang="en-US"/>
        </a:p>
      </dgm:t>
    </dgm:pt>
    <dgm:pt modelId="{51AB464A-473E-4286-B9B6-8CCB0F28BDE4}" type="sibTrans" cxnId="{8423F5B4-CD79-4DCC-A2DE-BFD090C49B5E}">
      <dgm:prSet/>
      <dgm:spPr/>
      <dgm:t>
        <a:bodyPr/>
        <a:lstStyle/>
        <a:p>
          <a:endParaRPr lang="en-US"/>
        </a:p>
      </dgm:t>
    </dgm:pt>
    <dgm:pt modelId="{7D73D50B-3765-428E-BDD8-232B6A3AF5FA}">
      <dgm:prSet phldrT="[Text]"/>
      <dgm:spPr/>
      <dgm:t>
        <a:bodyPr/>
        <a:lstStyle/>
        <a:p>
          <a:r>
            <a:rPr lang="en-US" dirty="0" smtClean="0"/>
            <a:t>Node Elements</a:t>
          </a:r>
          <a:endParaRPr lang="en-US" dirty="0"/>
        </a:p>
      </dgm:t>
    </dgm:pt>
    <dgm:pt modelId="{ECDBEA69-A7F1-4E2C-9A8D-69D16C8286B9}" type="parTrans" cxnId="{C9971CCF-C6BF-46B9-85A4-724EE05105D4}">
      <dgm:prSet/>
      <dgm:spPr/>
      <dgm:t>
        <a:bodyPr/>
        <a:lstStyle/>
        <a:p>
          <a:endParaRPr lang="en-US"/>
        </a:p>
      </dgm:t>
    </dgm:pt>
    <dgm:pt modelId="{0A4DFA7F-3D67-4015-99C7-CF4FE9C6592F}" type="sibTrans" cxnId="{C9971CCF-C6BF-46B9-85A4-724EE05105D4}">
      <dgm:prSet/>
      <dgm:spPr/>
      <dgm:t>
        <a:bodyPr/>
        <a:lstStyle/>
        <a:p>
          <a:endParaRPr lang="en-US"/>
        </a:p>
      </dgm:t>
    </dgm:pt>
    <dgm:pt modelId="{11BB5211-DA1F-442B-B04F-647305BFC9C1}">
      <dgm:prSet phldrT="[Text]"/>
      <dgm:spPr/>
      <dgm:t>
        <a:bodyPr/>
        <a:lstStyle/>
        <a:p>
          <a:r>
            <a:rPr lang="en-US" dirty="0" smtClean="0"/>
            <a:t>Node Elements</a:t>
          </a:r>
          <a:endParaRPr lang="en-US" dirty="0"/>
        </a:p>
      </dgm:t>
    </dgm:pt>
    <dgm:pt modelId="{ABFBB219-0071-4D14-8882-FA92931D2F7A}" type="parTrans" cxnId="{FDF85BB6-B918-4E9D-A749-052E4A914EAA}">
      <dgm:prSet/>
      <dgm:spPr/>
      <dgm:t>
        <a:bodyPr/>
        <a:lstStyle/>
        <a:p>
          <a:endParaRPr lang="en-US"/>
        </a:p>
      </dgm:t>
    </dgm:pt>
    <dgm:pt modelId="{3859F7BE-E118-4E1A-8A73-268C9CC0B9CF}" type="sibTrans" cxnId="{FDF85BB6-B918-4E9D-A749-052E4A914EAA}">
      <dgm:prSet/>
      <dgm:spPr/>
      <dgm:t>
        <a:bodyPr/>
        <a:lstStyle/>
        <a:p>
          <a:endParaRPr lang="en-US"/>
        </a:p>
      </dgm:t>
    </dgm:pt>
    <dgm:pt modelId="{918D311B-EFA9-4AFA-B059-C9F3817DB05E}">
      <dgm:prSet/>
      <dgm:spPr/>
      <dgm:t>
        <a:bodyPr/>
        <a:lstStyle/>
        <a:p>
          <a:r>
            <a:rPr lang="en-US" dirty="0" smtClean="0"/>
            <a:t>Node Elements</a:t>
          </a:r>
          <a:endParaRPr lang="en-US" dirty="0"/>
        </a:p>
      </dgm:t>
    </dgm:pt>
    <dgm:pt modelId="{C010C18B-C9A8-43CA-838E-EAC8764319F6}" type="parTrans" cxnId="{A588AA36-702D-48DC-A488-9699A9D22607}">
      <dgm:prSet/>
      <dgm:spPr/>
      <dgm:t>
        <a:bodyPr/>
        <a:lstStyle/>
        <a:p>
          <a:endParaRPr lang="en-US"/>
        </a:p>
      </dgm:t>
    </dgm:pt>
    <dgm:pt modelId="{C5935D53-8876-4E28-BA2C-0A52FBD8086D}" type="sibTrans" cxnId="{A588AA36-702D-48DC-A488-9699A9D22607}">
      <dgm:prSet/>
      <dgm:spPr/>
      <dgm:t>
        <a:bodyPr/>
        <a:lstStyle/>
        <a:p>
          <a:endParaRPr lang="en-US"/>
        </a:p>
      </dgm:t>
    </dgm:pt>
    <dgm:pt modelId="{80C63CF4-8EA9-4F38-90B6-471395C391BD}">
      <dgm:prSet/>
      <dgm:spPr/>
      <dgm:t>
        <a:bodyPr/>
        <a:lstStyle/>
        <a:p>
          <a:r>
            <a:rPr lang="en-US" dirty="0" smtClean="0"/>
            <a:t>Node Elements</a:t>
          </a:r>
          <a:endParaRPr lang="en-US" dirty="0"/>
        </a:p>
      </dgm:t>
    </dgm:pt>
    <dgm:pt modelId="{32963950-114F-40E5-BFCA-4FA2D1589D9B}" type="parTrans" cxnId="{A11D8F58-B567-4219-A9EB-327A11B52DEA}">
      <dgm:prSet/>
      <dgm:spPr/>
      <dgm:t>
        <a:bodyPr/>
        <a:lstStyle/>
        <a:p>
          <a:endParaRPr lang="en-US"/>
        </a:p>
      </dgm:t>
    </dgm:pt>
    <dgm:pt modelId="{5D52577B-FFDB-4DE3-8310-82DBAE365CE5}" type="sibTrans" cxnId="{A11D8F58-B567-4219-A9EB-327A11B52DEA}">
      <dgm:prSet/>
      <dgm:spPr/>
      <dgm:t>
        <a:bodyPr/>
        <a:lstStyle/>
        <a:p>
          <a:endParaRPr lang="en-US"/>
        </a:p>
      </dgm:t>
    </dgm:pt>
    <dgm:pt modelId="{81C135ED-62D9-44ED-B945-84FE7C09BEB6}">
      <dgm:prSet/>
      <dgm:spPr/>
      <dgm:t>
        <a:bodyPr/>
        <a:lstStyle/>
        <a:p>
          <a:r>
            <a:rPr lang="en-US" dirty="0" smtClean="0"/>
            <a:t>Element With Values</a:t>
          </a:r>
          <a:endParaRPr lang="en-US" dirty="0"/>
        </a:p>
      </dgm:t>
    </dgm:pt>
    <dgm:pt modelId="{686E29AE-2B49-46DC-A50A-6651BB7FC1B7}" type="parTrans" cxnId="{74186C06-65F6-4D08-A56D-4B44CAC6F5B8}">
      <dgm:prSet/>
      <dgm:spPr/>
      <dgm:t>
        <a:bodyPr/>
        <a:lstStyle/>
        <a:p>
          <a:endParaRPr lang="en-US"/>
        </a:p>
      </dgm:t>
    </dgm:pt>
    <dgm:pt modelId="{96F324C9-FFE5-493E-A4D6-70D33535956C}" type="sibTrans" cxnId="{74186C06-65F6-4D08-A56D-4B44CAC6F5B8}">
      <dgm:prSet/>
      <dgm:spPr/>
      <dgm:t>
        <a:bodyPr/>
        <a:lstStyle/>
        <a:p>
          <a:endParaRPr lang="en-US"/>
        </a:p>
      </dgm:t>
    </dgm:pt>
    <dgm:pt modelId="{E6A39100-55B4-432D-8A09-00FE6871B689}">
      <dgm:prSet/>
      <dgm:spPr/>
      <dgm:t>
        <a:bodyPr/>
        <a:lstStyle/>
        <a:p>
          <a:r>
            <a:rPr lang="en-US" dirty="0" smtClean="0"/>
            <a:t>Element With Values</a:t>
          </a:r>
          <a:endParaRPr lang="en-US" dirty="0"/>
        </a:p>
      </dgm:t>
    </dgm:pt>
    <dgm:pt modelId="{D161A02A-DF4B-4F5A-9302-20247759780E}" type="parTrans" cxnId="{7BB4D4BE-CD5F-4968-90C3-AAB874540F31}">
      <dgm:prSet/>
      <dgm:spPr/>
      <dgm:t>
        <a:bodyPr/>
        <a:lstStyle/>
        <a:p>
          <a:endParaRPr lang="en-US"/>
        </a:p>
      </dgm:t>
    </dgm:pt>
    <dgm:pt modelId="{EA4C539F-78D3-4FDB-883B-DA12BDFFE615}" type="sibTrans" cxnId="{7BB4D4BE-CD5F-4968-90C3-AAB874540F31}">
      <dgm:prSet/>
      <dgm:spPr/>
      <dgm:t>
        <a:bodyPr/>
        <a:lstStyle/>
        <a:p>
          <a:endParaRPr lang="en-US"/>
        </a:p>
      </dgm:t>
    </dgm:pt>
    <dgm:pt modelId="{D90E81AD-2C51-4593-B4E9-706FFC31023D}">
      <dgm:prSet/>
      <dgm:spPr/>
      <dgm:t>
        <a:bodyPr/>
        <a:lstStyle/>
        <a:p>
          <a:r>
            <a:rPr lang="en-US" dirty="0" smtClean="0"/>
            <a:t>Styled Elements</a:t>
          </a:r>
          <a:endParaRPr lang="en-US" dirty="0"/>
        </a:p>
      </dgm:t>
    </dgm:pt>
    <dgm:pt modelId="{3A9050F0-1F82-4C3E-8DA6-A386DA7A0CD4}" type="sibTrans" cxnId="{07B573D8-7E1E-4189-93E7-DE597D05769C}">
      <dgm:prSet/>
      <dgm:spPr/>
      <dgm:t>
        <a:bodyPr/>
        <a:lstStyle/>
        <a:p>
          <a:endParaRPr lang="en-US"/>
        </a:p>
      </dgm:t>
    </dgm:pt>
    <dgm:pt modelId="{1BAB1D93-6184-4F6C-B4EF-A9CA68FF3403}" type="parTrans" cxnId="{07B573D8-7E1E-4189-93E7-DE597D05769C}">
      <dgm:prSet/>
      <dgm:spPr/>
      <dgm:t>
        <a:bodyPr/>
        <a:lstStyle/>
        <a:p>
          <a:endParaRPr lang="en-US"/>
        </a:p>
      </dgm:t>
    </dgm:pt>
    <dgm:pt modelId="{A0125116-339E-4C2C-A28E-FAEA39E41C6B}">
      <dgm:prSet/>
      <dgm:spPr/>
      <dgm:t>
        <a:bodyPr/>
        <a:lstStyle/>
        <a:p>
          <a:r>
            <a:rPr lang="en-US" dirty="0" smtClean="0"/>
            <a:t>Styled Elements</a:t>
          </a:r>
          <a:endParaRPr lang="en-US" dirty="0"/>
        </a:p>
      </dgm:t>
    </dgm:pt>
    <dgm:pt modelId="{6BE3A8C8-EC92-4514-9D5D-FFEB2B47B8D8}" type="parTrans" cxnId="{7612B3DD-36A9-432F-A970-2A6CBF440527}">
      <dgm:prSet/>
      <dgm:spPr/>
      <dgm:t>
        <a:bodyPr/>
        <a:lstStyle/>
        <a:p>
          <a:endParaRPr lang="en-US"/>
        </a:p>
      </dgm:t>
    </dgm:pt>
    <dgm:pt modelId="{16D482CF-EFD7-415C-8ABF-8C21AF1970DC}" type="sibTrans" cxnId="{7612B3DD-36A9-432F-A970-2A6CBF440527}">
      <dgm:prSet/>
      <dgm:spPr/>
      <dgm:t>
        <a:bodyPr/>
        <a:lstStyle/>
        <a:p>
          <a:endParaRPr lang="en-US"/>
        </a:p>
      </dgm:t>
    </dgm:pt>
    <dgm:pt modelId="{EFC740B3-B363-49E7-A3AD-C0B2650E1D0B}" type="pres">
      <dgm:prSet presAssocID="{A55C7002-E20F-4118-AE10-8A0CB2B826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461C58-7B1B-4C45-BFE7-A7EA888DC872}" type="pres">
      <dgm:prSet presAssocID="{B746B350-76AC-478C-B37C-C4EBD307FE34}" presName="hierRoot1" presStyleCnt="0">
        <dgm:presLayoutVars>
          <dgm:hierBranch val="init"/>
        </dgm:presLayoutVars>
      </dgm:prSet>
      <dgm:spPr/>
    </dgm:pt>
    <dgm:pt modelId="{20E52742-6BF2-47A9-98C4-09804DBEE4A6}" type="pres">
      <dgm:prSet presAssocID="{B746B350-76AC-478C-B37C-C4EBD307FE34}" presName="rootComposite1" presStyleCnt="0"/>
      <dgm:spPr/>
    </dgm:pt>
    <dgm:pt modelId="{4F108482-3183-43DF-B28C-58A2EF5C3EA9}" type="pres">
      <dgm:prSet presAssocID="{B746B350-76AC-478C-B37C-C4EBD307FE34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16941-ABC0-47F1-BDD2-599FF9A1F9C1}" type="pres">
      <dgm:prSet presAssocID="{B746B350-76AC-478C-B37C-C4EBD307FE3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DA4CDDE-C360-4030-9B34-24561526DB72}" type="pres">
      <dgm:prSet presAssocID="{B746B350-76AC-478C-B37C-C4EBD307FE34}" presName="hierChild2" presStyleCnt="0"/>
      <dgm:spPr/>
    </dgm:pt>
    <dgm:pt modelId="{22203240-E523-4AB7-804A-AA131D441590}" type="pres">
      <dgm:prSet presAssocID="{ECDBEA69-A7F1-4E2C-9A8D-69D16C8286B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8BA5698-A300-4C8A-8880-6DF1425AA116}" type="pres">
      <dgm:prSet presAssocID="{7D73D50B-3765-428E-BDD8-232B6A3AF5FA}" presName="hierRoot2" presStyleCnt="0">
        <dgm:presLayoutVars>
          <dgm:hierBranch val="init"/>
        </dgm:presLayoutVars>
      </dgm:prSet>
      <dgm:spPr/>
    </dgm:pt>
    <dgm:pt modelId="{FFF948F5-31C5-4624-8D70-AE9284DDC663}" type="pres">
      <dgm:prSet presAssocID="{7D73D50B-3765-428E-BDD8-232B6A3AF5FA}" presName="rootComposite" presStyleCnt="0"/>
      <dgm:spPr/>
    </dgm:pt>
    <dgm:pt modelId="{22C5D3FC-CEF6-4F45-9443-F4C4818AC28B}" type="pres">
      <dgm:prSet presAssocID="{7D73D50B-3765-428E-BDD8-232B6A3AF5FA}" presName="rootText" presStyleLbl="node2" presStyleIdx="0" presStyleCnt="2" custLinFactNeighborY="1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2D520-0135-4CE2-9545-1094DFE89AEF}" type="pres">
      <dgm:prSet presAssocID="{7D73D50B-3765-428E-BDD8-232B6A3AF5FA}" presName="rootConnector" presStyleLbl="node2" presStyleIdx="0" presStyleCnt="2"/>
      <dgm:spPr/>
      <dgm:t>
        <a:bodyPr/>
        <a:lstStyle/>
        <a:p>
          <a:endParaRPr lang="en-US"/>
        </a:p>
      </dgm:t>
    </dgm:pt>
    <dgm:pt modelId="{CE8CF5F5-7846-4C27-8A6B-1E61C4FB2E2E}" type="pres">
      <dgm:prSet presAssocID="{7D73D50B-3765-428E-BDD8-232B6A3AF5FA}" presName="hierChild4" presStyleCnt="0"/>
      <dgm:spPr/>
    </dgm:pt>
    <dgm:pt modelId="{91E78CEB-4BE3-4DAE-B6AA-5DDB08262809}" type="pres">
      <dgm:prSet presAssocID="{C010C18B-C9A8-43CA-838E-EAC8764319F6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F96F895-80B2-45E0-8751-ACF08BC9C3F1}" type="pres">
      <dgm:prSet presAssocID="{918D311B-EFA9-4AFA-B059-C9F3817DB05E}" presName="hierRoot2" presStyleCnt="0">
        <dgm:presLayoutVars>
          <dgm:hierBranch val="init"/>
        </dgm:presLayoutVars>
      </dgm:prSet>
      <dgm:spPr/>
    </dgm:pt>
    <dgm:pt modelId="{C322E0F3-7BD7-4446-A533-36B294359334}" type="pres">
      <dgm:prSet presAssocID="{918D311B-EFA9-4AFA-B059-C9F3817DB05E}" presName="rootComposite" presStyleCnt="0"/>
      <dgm:spPr/>
    </dgm:pt>
    <dgm:pt modelId="{5B28F646-6206-44A2-B75B-DEC93BF9B32B}" type="pres">
      <dgm:prSet presAssocID="{918D311B-EFA9-4AFA-B059-C9F3817DB05E}" presName="rootText" presStyleLbl="node3" presStyleIdx="0" presStyleCnt="2" custLinFactNeighborY="1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11626-95BC-445D-BCA5-F4D5EEDDC50F}" type="pres">
      <dgm:prSet presAssocID="{918D311B-EFA9-4AFA-B059-C9F3817DB05E}" presName="rootConnector" presStyleLbl="node3" presStyleIdx="0" presStyleCnt="2"/>
      <dgm:spPr/>
      <dgm:t>
        <a:bodyPr/>
        <a:lstStyle/>
        <a:p>
          <a:endParaRPr lang="en-US"/>
        </a:p>
      </dgm:t>
    </dgm:pt>
    <dgm:pt modelId="{B5C762E2-C05B-4D16-AD54-93B3997120F2}" type="pres">
      <dgm:prSet presAssocID="{918D311B-EFA9-4AFA-B059-C9F3817DB05E}" presName="hierChild4" presStyleCnt="0"/>
      <dgm:spPr/>
    </dgm:pt>
    <dgm:pt modelId="{730DEF38-1AF5-46B9-A3F4-530C1ACE283E}" type="pres">
      <dgm:prSet presAssocID="{686E29AE-2B49-46DC-A50A-6651BB7FC1B7}" presName="Name37" presStyleLbl="parChTrans1D4" presStyleIdx="0" presStyleCnt="2"/>
      <dgm:spPr/>
      <dgm:t>
        <a:bodyPr/>
        <a:lstStyle/>
        <a:p>
          <a:endParaRPr lang="en-US"/>
        </a:p>
      </dgm:t>
    </dgm:pt>
    <dgm:pt modelId="{C0D873A1-9171-4BD2-82D9-F9A3DE0B8CF2}" type="pres">
      <dgm:prSet presAssocID="{81C135ED-62D9-44ED-B945-84FE7C09BEB6}" presName="hierRoot2" presStyleCnt="0">
        <dgm:presLayoutVars>
          <dgm:hierBranch val="init"/>
        </dgm:presLayoutVars>
      </dgm:prSet>
      <dgm:spPr/>
    </dgm:pt>
    <dgm:pt modelId="{8DD9A212-C605-4167-A51F-317F966AC877}" type="pres">
      <dgm:prSet presAssocID="{81C135ED-62D9-44ED-B945-84FE7C09BEB6}" presName="rootComposite" presStyleCnt="0"/>
      <dgm:spPr/>
    </dgm:pt>
    <dgm:pt modelId="{9F550244-20AE-4023-8B71-C290A16EC538}" type="pres">
      <dgm:prSet presAssocID="{81C135ED-62D9-44ED-B945-84FE7C09BEB6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F0C0B5-E5BC-4A07-9AB9-785E84E7D5E3}" type="pres">
      <dgm:prSet presAssocID="{81C135ED-62D9-44ED-B945-84FE7C09BEB6}" presName="rootConnector" presStyleLbl="node4" presStyleIdx="0" presStyleCnt="2"/>
      <dgm:spPr/>
      <dgm:t>
        <a:bodyPr/>
        <a:lstStyle/>
        <a:p>
          <a:endParaRPr lang="en-US"/>
        </a:p>
      </dgm:t>
    </dgm:pt>
    <dgm:pt modelId="{250FD3AA-9AA7-4FB4-BC03-40A9A157C29B}" type="pres">
      <dgm:prSet presAssocID="{81C135ED-62D9-44ED-B945-84FE7C09BEB6}" presName="hierChild4" presStyleCnt="0"/>
      <dgm:spPr/>
    </dgm:pt>
    <dgm:pt modelId="{94312531-4431-4F71-90E1-27334D3D7FD5}" type="pres">
      <dgm:prSet presAssocID="{81C135ED-62D9-44ED-B945-84FE7C09BEB6}" presName="hierChild5" presStyleCnt="0"/>
      <dgm:spPr/>
    </dgm:pt>
    <dgm:pt modelId="{6993F628-4ECF-40D7-836A-EB179C9EE665}" type="pres">
      <dgm:prSet presAssocID="{D161A02A-DF4B-4F5A-9302-20247759780E}" presName="Name37" presStyleLbl="parChTrans1D4" presStyleIdx="1" presStyleCnt="2"/>
      <dgm:spPr/>
      <dgm:t>
        <a:bodyPr/>
        <a:lstStyle/>
        <a:p>
          <a:endParaRPr lang="en-US"/>
        </a:p>
      </dgm:t>
    </dgm:pt>
    <dgm:pt modelId="{3624BEE8-D362-4686-8B01-D43A7A5173FB}" type="pres">
      <dgm:prSet presAssocID="{E6A39100-55B4-432D-8A09-00FE6871B689}" presName="hierRoot2" presStyleCnt="0">
        <dgm:presLayoutVars>
          <dgm:hierBranch val="init"/>
        </dgm:presLayoutVars>
      </dgm:prSet>
      <dgm:spPr/>
    </dgm:pt>
    <dgm:pt modelId="{6826F9CE-9CE2-457D-BFDF-7CA171411467}" type="pres">
      <dgm:prSet presAssocID="{E6A39100-55B4-432D-8A09-00FE6871B689}" presName="rootComposite" presStyleCnt="0"/>
      <dgm:spPr/>
    </dgm:pt>
    <dgm:pt modelId="{E3463EE9-7500-4C3D-9DCE-617573AFFD2B}" type="pres">
      <dgm:prSet presAssocID="{E6A39100-55B4-432D-8A09-00FE6871B689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54FB5-A33B-4061-910F-E4993A7099E2}" type="pres">
      <dgm:prSet presAssocID="{E6A39100-55B4-432D-8A09-00FE6871B689}" presName="rootConnector" presStyleLbl="node4" presStyleIdx="1" presStyleCnt="2"/>
      <dgm:spPr/>
      <dgm:t>
        <a:bodyPr/>
        <a:lstStyle/>
        <a:p>
          <a:endParaRPr lang="en-US"/>
        </a:p>
      </dgm:t>
    </dgm:pt>
    <dgm:pt modelId="{14A49D3B-D00B-4184-9DC3-B92A17855454}" type="pres">
      <dgm:prSet presAssocID="{E6A39100-55B4-432D-8A09-00FE6871B689}" presName="hierChild4" presStyleCnt="0"/>
      <dgm:spPr/>
    </dgm:pt>
    <dgm:pt modelId="{8332F637-0574-4A30-9A3D-CCA49426730B}" type="pres">
      <dgm:prSet presAssocID="{E6A39100-55B4-432D-8A09-00FE6871B689}" presName="hierChild5" presStyleCnt="0"/>
      <dgm:spPr/>
    </dgm:pt>
    <dgm:pt modelId="{B6BAE88A-FFB7-4F33-A96D-559C2B094D8A}" type="pres">
      <dgm:prSet presAssocID="{918D311B-EFA9-4AFA-B059-C9F3817DB05E}" presName="hierChild5" presStyleCnt="0"/>
      <dgm:spPr/>
    </dgm:pt>
    <dgm:pt modelId="{B4FE7615-55D4-44D3-94E3-3001B4494A8B}" type="pres">
      <dgm:prSet presAssocID="{32963950-114F-40E5-BFCA-4FA2D1589D9B}" presName="Name37" presStyleLbl="parChTrans1D3" presStyleIdx="1" presStyleCnt="2"/>
      <dgm:spPr/>
      <dgm:t>
        <a:bodyPr/>
        <a:lstStyle/>
        <a:p>
          <a:endParaRPr lang="en-US"/>
        </a:p>
      </dgm:t>
    </dgm:pt>
    <dgm:pt modelId="{480EF098-92F2-4346-95F7-CA4BAA772DE9}" type="pres">
      <dgm:prSet presAssocID="{80C63CF4-8EA9-4F38-90B6-471395C391BD}" presName="hierRoot2" presStyleCnt="0">
        <dgm:presLayoutVars>
          <dgm:hierBranch val="init"/>
        </dgm:presLayoutVars>
      </dgm:prSet>
      <dgm:spPr/>
    </dgm:pt>
    <dgm:pt modelId="{EF43D636-96C8-4962-9232-84CD9FBF99AB}" type="pres">
      <dgm:prSet presAssocID="{80C63CF4-8EA9-4F38-90B6-471395C391BD}" presName="rootComposite" presStyleCnt="0"/>
      <dgm:spPr/>
    </dgm:pt>
    <dgm:pt modelId="{74700794-6E71-4B9F-821A-549645DC7DA4}" type="pres">
      <dgm:prSet presAssocID="{80C63CF4-8EA9-4F38-90B6-471395C391B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D67E97-A0AE-45D3-9EDB-4904D3C87BCE}" type="pres">
      <dgm:prSet presAssocID="{80C63CF4-8EA9-4F38-90B6-471395C391BD}" presName="rootConnector" presStyleLbl="node3" presStyleIdx="1" presStyleCnt="2"/>
      <dgm:spPr/>
      <dgm:t>
        <a:bodyPr/>
        <a:lstStyle/>
        <a:p>
          <a:endParaRPr lang="en-US"/>
        </a:p>
      </dgm:t>
    </dgm:pt>
    <dgm:pt modelId="{97A7CB88-1D61-42BF-9409-0E4E45192904}" type="pres">
      <dgm:prSet presAssocID="{80C63CF4-8EA9-4F38-90B6-471395C391BD}" presName="hierChild4" presStyleCnt="0"/>
      <dgm:spPr/>
    </dgm:pt>
    <dgm:pt modelId="{63D41023-8CBA-430E-9028-769B86393D31}" type="pres">
      <dgm:prSet presAssocID="{80C63CF4-8EA9-4F38-90B6-471395C391BD}" presName="hierChild5" presStyleCnt="0"/>
      <dgm:spPr/>
    </dgm:pt>
    <dgm:pt modelId="{B422AFA6-6138-459E-AF60-889CB244E166}" type="pres">
      <dgm:prSet presAssocID="{7D73D50B-3765-428E-BDD8-232B6A3AF5FA}" presName="hierChild5" presStyleCnt="0"/>
      <dgm:spPr/>
    </dgm:pt>
    <dgm:pt modelId="{A9D094E8-7221-47AE-9C11-8711C67A3623}" type="pres">
      <dgm:prSet presAssocID="{ABFBB219-0071-4D14-8882-FA92931D2F7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A89887C-EB5C-44A9-9C9B-45BE2ABF21BC}" type="pres">
      <dgm:prSet presAssocID="{11BB5211-DA1F-442B-B04F-647305BFC9C1}" presName="hierRoot2" presStyleCnt="0">
        <dgm:presLayoutVars>
          <dgm:hierBranch val="init"/>
        </dgm:presLayoutVars>
      </dgm:prSet>
      <dgm:spPr/>
    </dgm:pt>
    <dgm:pt modelId="{D4063F10-371F-47E4-A4D6-98293F4CB59D}" type="pres">
      <dgm:prSet presAssocID="{11BB5211-DA1F-442B-B04F-647305BFC9C1}" presName="rootComposite" presStyleCnt="0"/>
      <dgm:spPr/>
    </dgm:pt>
    <dgm:pt modelId="{503CADCE-998B-48AB-8FDF-C143B6ACD1D5}" type="pres">
      <dgm:prSet presAssocID="{11BB5211-DA1F-442B-B04F-647305BFC9C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25B54-74A5-44CC-BA65-3253E8397386}" type="pres">
      <dgm:prSet presAssocID="{11BB5211-DA1F-442B-B04F-647305BFC9C1}" presName="rootConnector" presStyleLbl="node2" presStyleIdx="1" presStyleCnt="2"/>
      <dgm:spPr/>
      <dgm:t>
        <a:bodyPr/>
        <a:lstStyle/>
        <a:p>
          <a:endParaRPr lang="en-US"/>
        </a:p>
      </dgm:t>
    </dgm:pt>
    <dgm:pt modelId="{4E46195E-C59E-4D95-B393-686BB09D7553}" type="pres">
      <dgm:prSet presAssocID="{11BB5211-DA1F-442B-B04F-647305BFC9C1}" presName="hierChild4" presStyleCnt="0"/>
      <dgm:spPr/>
    </dgm:pt>
    <dgm:pt modelId="{75CE10D5-B1BC-44D0-B36F-02EDE9A6104B}" type="pres">
      <dgm:prSet presAssocID="{11BB5211-DA1F-442B-B04F-647305BFC9C1}" presName="hierChild5" presStyleCnt="0"/>
      <dgm:spPr/>
    </dgm:pt>
    <dgm:pt modelId="{FAA795A8-9BD7-4EDA-94B1-3D68778E841B}" type="pres">
      <dgm:prSet presAssocID="{B746B350-76AC-478C-B37C-C4EBD307FE34}" presName="hierChild3" presStyleCnt="0"/>
      <dgm:spPr/>
    </dgm:pt>
    <dgm:pt modelId="{BA6FAC30-7503-48F4-A8E2-2F1FAA36E087}" type="pres">
      <dgm:prSet presAssocID="{D90E81AD-2C51-4593-B4E9-706FFC31023D}" presName="hierRoot1" presStyleCnt="0">
        <dgm:presLayoutVars>
          <dgm:hierBranch val="init"/>
        </dgm:presLayoutVars>
      </dgm:prSet>
      <dgm:spPr/>
    </dgm:pt>
    <dgm:pt modelId="{6ED7A075-5E0F-419D-B14B-DC4F3D751C94}" type="pres">
      <dgm:prSet presAssocID="{D90E81AD-2C51-4593-B4E9-706FFC31023D}" presName="rootComposite1" presStyleCnt="0"/>
      <dgm:spPr/>
    </dgm:pt>
    <dgm:pt modelId="{C8A3537D-3001-42DC-B1D9-1F3B6939E8E6}" type="pres">
      <dgm:prSet presAssocID="{D90E81AD-2C51-4593-B4E9-706FFC31023D}" presName="rootText1" presStyleLbl="node0" presStyleIdx="1" presStyleCnt="3" custLinFactX="36932" custLinFactY="200000" custLinFactNeighborX="100000" custLinFactNeighborY="226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B85EEC-A986-436F-A0B3-8D86863A8074}" type="pres">
      <dgm:prSet presAssocID="{D90E81AD-2C51-4593-B4E9-706FFC31023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85292C2-FB4D-4984-B20F-76B97627275F}" type="pres">
      <dgm:prSet presAssocID="{D90E81AD-2C51-4593-B4E9-706FFC31023D}" presName="hierChild2" presStyleCnt="0"/>
      <dgm:spPr/>
    </dgm:pt>
    <dgm:pt modelId="{D7399A0A-8B48-4C59-B431-A7580DF49B0C}" type="pres">
      <dgm:prSet presAssocID="{D90E81AD-2C51-4593-B4E9-706FFC31023D}" presName="hierChild3" presStyleCnt="0"/>
      <dgm:spPr/>
    </dgm:pt>
    <dgm:pt modelId="{2E3AE7D9-479D-447B-8410-E7CDF548F70E}" type="pres">
      <dgm:prSet presAssocID="{A0125116-339E-4C2C-A28E-FAEA39E41C6B}" presName="hierRoot1" presStyleCnt="0">
        <dgm:presLayoutVars>
          <dgm:hierBranch val="init"/>
        </dgm:presLayoutVars>
      </dgm:prSet>
      <dgm:spPr/>
    </dgm:pt>
    <dgm:pt modelId="{2B5699EE-CBE2-4E29-92A4-8CCDEBED4482}" type="pres">
      <dgm:prSet presAssocID="{A0125116-339E-4C2C-A28E-FAEA39E41C6B}" presName="rootComposite1" presStyleCnt="0"/>
      <dgm:spPr/>
    </dgm:pt>
    <dgm:pt modelId="{7859FFB8-8251-415E-B206-22576E3CDA7D}" type="pres">
      <dgm:prSet presAssocID="{A0125116-339E-4C2C-A28E-FAEA39E41C6B}" presName="rootText1" presStyleLbl="node0" presStyleIdx="2" presStyleCnt="3" custLinFactY="268027" custLinFactNeighborX="15932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DEC13-260E-4B97-9E45-8BF02588964C}" type="pres">
      <dgm:prSet presAssocID="{A0125116-339E-4C2C-A28E-FAEA39E41C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58FF8CA-EABE-447A-BCE6-770587F82B09}" type="pres">
      <dgm:prSet presAssocID="{A0125116-339E-4C2C-A28E-FAEA39E41C6B}" presName="hierChild2" presStyleCnt="0"/>
      <dgm:spPr/>
    </dgm:pt>
    <dgm:pt modelId="{034C2869-2AFC-4EA3-87FA-05FCB7F1253B}" type="pres">
      <dgm:prSet presAssocID="{A0125116-339E-4C2C-A28E-FAEA39E41C6B}" presName="hierChild3" presStyleCnt="0"/>
      <dgm:spPr/>
    </dgm:pt>
  </dgm:ptLst>
  <dgm:cxnLst>
    <dgm:cxn modelId="{07B573D8-7E1E-4189-93E7-DE597D05769C}" srcId="{A55C7002-E20F-4118-AE10-8A0CB2B826D4}" destId="{D90E81AD-2C51-4593-B4E9-706FFC31023D}" srcOrd="1" destOrd="0" parTransId="{1BAB1D93-6184-4F6C-B4EF-A9CA68FF3403}" sibTransId="{3A9050F0-1F82-4C3E-8DA6-A386DA7A0CD4}"/>
    <dgm:cxn modelId="{7BB4D4BE-CD5F-4968-90C3-AAB874540F31}" srcId="{918D311B-EFA9-4AFA-B059-C9F3817DB05E}" destId="{E6A39100-55B4-432D-8A09-00FE6871B689}" srcOrd="1" destOrd="0" parTransId="{D161A02A-DF4B-4F5A-9302-20247759780E}" sibTransId="{EA4C539F-78D3-4FDB-883B-DA12BDFFE615}"/>
    <dgm:cxn modelId="{BF20E8CB-2E47-4B76-83FF-E4F120098F18}" type="presOf" srcId="{E6A39100-55B4-432D-8A09-00FE6871B689}" destId="{E3463EE9-7500-4C3D-9DCE-617573AFFD2B}" srcOrd="0" destOrd="0" presId="urn:microsoft.com/office/officeart/2005/8/layout/orgChart1"/>
    <dgm:cxn modelId="{41FD94F8-750D-4A3C-BCF1-DABAB3000213}" type="presOf" srcId="{7D73D50B-3765-428E-BDD8-232B6A3AF5FA}" destId="{2E42D520-0135-4CE2-9545-1094DFE89AEF}" srcOrd="1" destOrd="0" presId="urn:microsoft.com/office/officeart/2005/8/layout/orgChart1"/>
    <dgm:cxn modelId="{8423F5B4-CD79-4DCC-A2DE-BFD090C49B5E}" srcId="{A55C7002-E20F-4118-AE10-8A0CB2B826D4}" destId="{B746B350-76AC-478C-B37C-C4EBD307FE34}" srcOrd="0" destOrd="0" parTransId="{15071ED3-BFCD-445D-B59B-89B6DB5BE67B}" sibTransId="{51AB464A-473E-4286-B9B6-8CCB0F28BDE4}"/>
    <dgm:cxn modelId="{DABDE627-BC5D-41BB-BA66-5C8FD26AF8CB}" type="presOf" srcId="{ECDBEA69-A7F1-4E2C-9A8D-69D16C8286B9}" destId="{22203240-E523-4AB7-804A-AA131D441590}" srcOrd="0" destOrd="0" presId="urn:microsoft.com/office/officeart/2005/8/layout/orgChart1"/>
    <dgm:cxn modelId="{B28831AE-F34C-4AE7-ABB2-9439263F7959}" type="presOf" srcId="{80C63CF4-8EA9-4F38-90B6-471395C391BD}" destId="{74700794-6E71-4B9F-821A-549645DC7DA4}" srcOrd="0" destOrd="0" presId="urn:microsoft.com/office/officeart/2005/8/layout/orgChart1"/>
    <dgm:cxn modelId="{A588AA36-702D-48DC-A488-9699A9D22607}" srcId="{7D73D50B-3765-428E-BDD8-232B6A3AF5FA}" destId="{918D311B-EFA9-4AFA-B059-C9F3817DB05E}" srcOrd="0" destOrd="0" parTransId="{C010C18B-C9A8-43CA-838E-EAC8764319F6}" sibTransId="{C5935D53-8876-4E28-BA2C-0A52FBD8086D}"/>
    <dgm:cxn modelId="{A11D8F58-B567-4219-A9EB-327A11B52DEA}" srcId="{7D73D50B-3765-428E-BDD8-232B6A3AF5FA}" destId="{80C63CF4-8EA9-4F38-90B6-471395C391BD}" srcOrd="1" destOrd="0" parTransId="{32963950-114F-40E5-BFCA-4FA2D1589D9B}" sibTransId="{5D52577B-FFDB-4DE3-8310-82DBAE365CE5}"/>
    <dgm:cxn modelId="{9AB131B6-7664-4E82-BC2E-4079D715D8A1}" type="presOf" srcId="{A55C7002-E20F-4118-AE10-8A0CB2B826D4}" destId="{EFC740B3-B363-49E7-A3AD-C0B2650E1D0B}" srcOrd="0" destOrd="0" presId="urn:microsoft.com/office/officeart/2005/8/layout/orgChart1"/>
    <dgm:cxn modelId="{223159A7-528F-4883-84B1-F17A8C8CCB86}" type="presOf" srcId="{B746B350-76AC-478C-B37C-C4EBD307FE34}" destId="{93A16941-ABC0-47F1-BDD2-599FF9A1F9C1}" srcOrd="1" destOrd="0" presId="urn:microsoft.com/office/officeart/2005/8/layout/orgChart1"/>
    <dgm:cxn modelId="{1257F6DC-A7FF-43F1-AB55-9230DA095472}" type="presOf" srcId="{C010C18B-C9A8-43CA-838E-EAC8764319F6}" destId="{91E78CEB-4BE3-4DAE-B6AA-5DDB08262809}" srcOrd="0" destOrd="0" presId="urn:microsoft.com/office/officeart/2005/8/layout/orgChart1"/>
    <dgm:cxn modelId="{BC767690-02E2-4477-93B5-EF9679F14B23}" type="presOf" srcId="{11BB5211-DA1F-442B-B04F-647305BFC9C1}" destId="{503CADCE-998B-48AB-8FDF-C143B6ACD1D5}" srcOrd="0" destOrd="0" presId="urn:microsoft.com/office/officeart/2005/8/layout/orgChart1"/>
    <dgm:cxn modelId="{C2DFE6CD-179E-4525-9C02-8CC5D4F72B9F}" type="presOf" srcId="{B746B350-76AC-478C-B37C-C4EBD307FE34}" destId="{4F108482-3183-43DF-B28C-58A2EF5C3EA9}" srcOrd="0" destOrd="0" presId="urn:microsoft.com/office/officeart/2005/8/layout/orgChart1"/>
    <dgm:cxn modelId="{86387724-2B7C-4719-B5C2-CEF02385AFBC}" type="presOf" srcId="{686E29AE-2B49-46DC-A50A-6651BB7FC1B7}" destId="{730DEF38-1AF5-46B9-A3F4-530C1ACE283E}" srcOrd="0" destOrd="0" presId="urn:microsoft.com/office/officeart/2005/8/layout/orgChart1"/>
    <dgm:cxn modelId="{DAE80645-0A41-4FAC-AD48-2CF5DD211E16}" type="presOf" srcId="{A0125116-339E-4C2C-A28E-FAEA39E41C6B}" destId="{BB3DEC13-260E-4B97-9E45-8BF02588964C}" srcOrd="1" destOrd="0" presId="urn:microsoft.com/office/officeart/2005/8/layout/orgChart1"/>
    <dgm:cxn modelId="{C5659F64-0939-4032-A691-F53349EFED32}" type="presOf" srcId="{E6A39100-55B4-432D-8A09-00FE6871B689}" destId="{24A54FB5-A33B-4061-910F-E4993A7099E2}" srcOrd="1" destOrd="0" presId="urn:microsoft.com/office/officeart/2005/8/layout/orgChart1"/>
    <dgm:cxn modelId="{A2869F8B-7616-4402-8DA6-AF7A2ED76390}" type="presOf" srcId="{11BB5211-DA1F-442B-B04F-647305BFC9C1}" destId="{71F25B54-74A5-44CC-BA65-3253E8397386}" srcOrd="1" destOrd="0" presId="urn:microsoft.com/office/officeart/2005/8/layout/orgChart1"/>
    <dgm:cxn modelId="{EE812F33-AD5C-44E7-9D83-BECF52B9243D}" type="presOf" srcId="{81C135ED-62D9-44ED-B945-84FE7C09BEB6}" destId="{9F550244-20AE-4023-8B71-C290A16EC538}" srcOrd="0" destOrd="0" presId="urn:microsoft.com/office/officeart/2005/8/layout/orgChart1"/>
    <dgm:cxn modelId="{7612B3DD-36A9-432F-A970-2A6CBF440527}" srcId="{A55C7002-E20F-4118-AE10-8A0CB2B826D4}" destId="{A0125116-339E-4C2C-A28E-FAEA39E41C6B}" srcOrd="2" destOrd="0" parTransId="{6BE3A8C8-EC92-4514-9D5D-FFEB2B47B8D8}" sibTransId="{16D482CF-EFD7-415C-8ABF-8C21AF1970DC}"/>
    <dgm:cxn modelId="{EC9C7E1F-FAA0-4EB7-AC4C-26D99374D4E0}" type="presOf" srcId="{918D311B-EFA9-4AFA-B059-C9F3817DB05E}" destId="{5B28F646-6206-44A2-B75B-DEC93BF9B32B}" srcOrd="0" destOrd="0" presId="urn:microsoft.com/office/officeart/2005/8/layout/orgChart1"/>
    <dgm:cxn modelId="{41B4E611-28F4-4280-913E-C5FE5AD60231}" type="presOf" srcId="{80C63CF4-8EA9-4F38-90B6-471395C391BD}" destId="{72D67E97-A0AE-45D3-9EDB-4904D3C87BCE}" srcOrd="1" destOrd="0" presId="urn:microsoft.com/office/officeart/2005/8/layout/orgChart1"/>
    <dgm:cxn modelId="{FC1EC86A-2007-45A2-A353-78A39CEB466E}" type="presOf" srcId="{A0125116-339E-4C2C-A28E-FAEA39E41C6B}" destId="{7859FFB8-8251-415E-B206-22576E3CDA7D}" srcOrd="0" destOrd="0" presId="urn:microsoft.com/office/officeart/2005/8/layout/orgChart1"/>
    <dgm:cxn modelId="{F50F70BA-10F9-4AAC-9649-0AD1D7352E59}" type="presOf" srcId="{D90E81AD-2C51-4593-B4E9-706FFC31023D}" destId="{59B85EEC-A986-436F-A0B3-8D86863A8074}" srcOrd="1" destOrd="0" presId="urn:microsoft.com/office/officeart/2005/8/layout/orgChart1"/>
    <dgm:cxn modelId="{9F9EB24B-4189-427C-8F6A-71ECF10E672E}" type="presOf" srcId="{918D311B-EFA9-4AFA-B059-C9F3817DB05E}" destId="{7BC11626-95BC-445D-BCA5-F4D5EEDDC50F}" srcOrd="1" destOrd="0" presId="urn:microsoft.com/office/officeart/2005/8/layout/orgChart1"/>
    <dgm:cxn modelId="{74186C06-65F6-4D08-A56D-4B44CAC6F5B8}" srcId="{918D311B-EFA9-4AFA-B059-C9F3817DB05E}" destId="{81C135ED-62D9-44ED-B945-84FE7C09BEB6}" srcOrd="0" destOrd="0" parTransId="{686E29AE-2B49-46DC-A50A-6651BB7FC1B7}" sibTransId="{96F324C9-FFE5-493E-A4D6-70D33535956C}"/>
    <dgm:cxn modelId="{3299CCC3-6FFD-4923-8EE3-50B5D0A248AF}" type="presOf" srcId="{81C135ED-62D9-44ED-B945-84FE7C09BEB6}" destId="{39F0C0B5-E5BC-4A07-9AB9-785E84E7D5E3}" srcOrd="1" destOrd="0" presId="urn:microsoft.com/office/officeart/2005/8/layout/orgChart1"/>
    <dgm:cxn modelId="{54BF6D48-7A5E-4A78-A311-D405612A71B9}" type="presOf" srcId="{32963950-114F-40E5-BFCA-4FA2D1589D9B}" destId="{B4FE7615-55D4-44D3-94E3-3001B4494A8B}" srcOrd="0" destOrd="0" presId="urn:microsoft.com/office/officeart/2005/8/layout/orgChart1"/>
    <dgm:cxn modelId="{09B2B61C-292F-453B-BA4D-467E865A6E7D}" type="presOf" srcId="{D161A02A-DF4B-4F5A-9302-20247759780E}" destId="{6993F628-4ECF-40D7-836A-EB179C9EE665}" srcOrd="0" destOrd="0" presId="urn:microsoft.com/office/officeart/2005/8/layout/orgChart1"/>
    <dgm:cxn modelId="{FA0D0B9F-7D7E-4D30-A073-8DCE3C44DDF4}" type="presOf" srcId="{7D73D50B-3765-428E-BDD8-232B6A3AF5FA}" destId="{22C5D3FC-CEF6-4F45-9443-F4C4818AC28B}" srcOrd="0" destOrd="0" presId="urn:microsoft.com/office/officeart/2005/8/layout/orgChart1"/>
    <dgm:cxn modelId="{C9971CCF-C6BF-46B9-85A4-724EE05105D4}" srcId="{B746B350-76AC-478C-B37C-C4EBD307FE34}" destId="{7D73D50B-3765-428E-BDD8-232B6A3AF5FA}" srcOrd="0" destOrd="0" parTransId="{ECDBEA69-A7F1-4E2C-9A8D-69D16C8286B9}" sibTransId="{0A4DFA7F-3D67-4015-99C7-CF4FE9C6592F}"/>
    <dgm:cxn modelId="{ADB7189E-E4DF-4DC7-B270-9694F8DCCC11}" type="presOf" srcId="{D90E81AD-2C51-4593-B4E9-706FFC31023D}" destId="{C8A3537D-3001-42DC-B1D9-1F3B6939E8E6}" srcOrd="0" destOrd="0" presId="urn:microsoft.com/office/officeart/2005/8/layout/orgChart1"/>
    <dgm:cxn modelId="{FDF85BB6-B918-4E9D-A749-052E4A914EAA}" srcId="{B746B350-76AC-478C-B37C-C4EBD307FE34}" destId="{11BB5211-DA1F-442B-B04F-647305BFC9C1}" srcOrd="1" destOrd="0" parTransId="{ABFBB219-0071-4D14-8882-FA92931D2F7A}" sibTransId="{3859F7BE-E118-4E1A-8A73-268C9CC0B9CF}"/>
    <dgm:cxn modelId="{EDE88613-48E4-415B-8052-2AC8946D4EFA}" type="presOf" srcId="{ABFBB219-0071-4D14-8882-FA92931D2F7A}" destId="{A9D094E8-7221-47AE-9C11-8711C67A3623}" srcOrd="0" destOrd="0" presId="urn:microsoft.com/office/officeart/2005/8/layout/orgChart1"/>
    <dgm:cxn modelId="{380AB852-B28F-4D91-A53C-62DADE91D244}" type="presParOf" srcId="{EFC740B3-B363-49E7-A3AD-C0B2650E1D0B}" destId="{C9461C58-7B1B-4C45-BFE7-A7EA888DC872}" srcOrd="0" destOrd="0" presId="urn:microsoft.com/office/officeart/2005/8/layout/orgChart1"/>
    <dgm:cxn modelId="{2B7996A1-B804-4C05-B043-8907A2ECC1F4}" type="presParOf" srcId="{C9461C58-7B1B-4C45-BFE7-A7EA888DC872}" destId="{20E52742-6BF2-47A9-98C4-09804DBEE4A6}" srcOrd="0" destOrd="0" presId="urn:microsoft.com/office/officeart/2005/8/layout/orgChart1"/>
    <dgm:cxn modelId="{C5B71EE6-A003-4D3C-BDE8-52569BFFD691}" type="presParOf" srcId="{20E52742-6BF2-47A9-98C4-09804DBEE4A6}" destId="{4F108482-3183-43DF-B28C-58A2EF5C3EA9}" srcOrd="0" destOrd="0" presId="urn:microsoft.com/office/officeart/2005/8/layout/orgChart1"/>
    <dgm:cxn modelId="{C44FE159-8E90-4DAE-BC89-A76D607BD52E}" type="presParOf" srcId="{20E52742-6BF2-47A9-98C4-09804DBEE4A6}" destId="{93A16941-ABC0-47F1-BDD2-599FF9A1F9C1}" srcOrd="1" destOrd="0" presId="urn:microsoft.com/office/officeart/2005/8/layout/orgChart1"/>
    <dgm:cxn modelId="{4CA0F311-8776-4E35-A254-3763495B8FAA}" type="presParOf" srcId="{C9461C58-7B1B-4C45-BFE7-A7EA888DC872}" destId="{3DA4CDDE-C360-4030-9B34-24561526DB72}" srcOrd="1" destOrd="0" presId="urn:microsoft.com/office/officeart/2005/8/layout/orgChart1"/>
    <dgm:cxn modelId="{B840C6FE-A821-4F1C-A5AC-26900B3A87AE}" type="presParOf" srcId="{3DA4CDDE-C360-4030-9B34-24561526DB72}" destId="{22203240-E523-4AB7-804A-AA131D441590}" srcOrd="0" destOrd="0" presId="urn:microsoft.com/office/officeart/2005/8/layout/orgChart1"/>
    <dgm:cxn modelId="{1F469176-A01A-43B2-B14E-75BCC0551751}" type="presParOf" srcId="{3DA4CDDE-C360-4030-9B34-24561526DB72}" destId="{F8BA5698-A300-4C8A-8880-6DF1425AA116}" srcOrd="1" destOrd="0" presId="urn:microsoft.com/office/officeart/2005/8/layout/orgChart1"/>
    <dgm:cxn modelId="{4EAB5A65-82C0-4469-8072-655F9EF1A8D7}" type="presParOf" srcId="{F8BA5698-A300-4C8A-8880-6DF1425AA116}" destId="{FFF948F5-31C5-4624-8D70-AE9284DDC663}" srcOrd="0" destOrd="0" presId="urn:microsoft.com/office/officeart/2005/8/layout/orgChart1"/>
    <dgm:cxn modelId="{9924A5B6-F408-40D2-91D0-5BDF9BDD542C}" type="presParOf" srcId="{FFF948F5-31C5-4624-8D70-AE9284DDC663}" destId="{22C5D3FC-CEF6-4F45-9443-F4C4818AC28B}" srcOrd="0" destOrd="0" presId="urn:microsoft.com/office/officeart/2005/8/layout/orgChart1"/>
    <dgm:cxn modelId="{ECA12D31-7462-4A91-9666-C6742845970F}" type="presParOf" srcId="{FFF948F5-31C5-4624-8D70-AE9284DDC663}" destId="{2E42D520-0135-4CE2-9545-1094DFE89AEF}" srcOrd="1" destOrd="0" presId="urn:microsoft.com/office/officeart/2005/8/layout/orgChart1"/>
    <dgm:cxn modelId="{1CA8C830-AFE6-4894-B15D-E85BEB19660E}" type="presParOf" srcId="{F8BA5698-A300-4C8A-8880-6DF1425AA116}" destId="{CE8CF5F5-7846-4C27-8A6B-1E61C4FB2E2E}" srcOrd="1" destOrd="0" presId="urn:microsoft.com/office/officeart/2005/8/layout/orgChart1"/>
    <dgm:cxn modelId="{E93B27DA-2ADD-4C9A-8718-006695989B16}" type="presParOf" srcId="{CE8CF5F5-7846-4C27-8A6B-1E61C4FB2E2E}" destId="{91E78CEB-4BE3-4DAE-B6AA-5DDB08262809}" srcOrd="0" destOrd="0" presId="urn:microsoft.com/office/officeart/2005/8/layout/orgChart1"/>
    <dgm:cxn modelId="{29CF8B1C-0A43-427C-946B-55931631167D}" type="presParOf" srcId="{CE8CF5F5-7846-4C27-8A6B-1E61C4FB2E2E}" destId="{8F96F895-80B2-45E0-8751-ACF08BC9C3F1}" srcOrd="1" destOrd="0" presId="urn:microsoft.com/office/officeart/2005/8/layout/orgChart1"/>
    <dgm:cxn modelId="{5955E349-AA2B-4A0F-8733-C9DA02BCA709}" type="presParOf" srcId="{8F96F895-80B2-45E0-8751-ACF08BC9C3F1}" destId="{C322E0F3-7BD7-4446-A533-36B294359334}" srcOrd="0" destOrd="0" presId="urn:microsoft.com/office/officeart/2005/8/layout/orgChart1"/>
    <dgm:cxn modelId="{4F99FFA6-604C-4386-8309-D7F65460BB99}" type="presParOf" srcId="{C322E0F3-7BD7-4446-A533-36B294359334}" destId="{5B28F646-6206-44A2-B75B-DEC93BF9B32B}" srcOrd="0" destOrd="0" presId="urn:microsoft.com/office/officeart/2005/8/layout/orgChart1"/>
    <dgm:cxn modelId="{2F451DFA-AE11-4E86-AE40-F69AE2761BBC}" type="presParOf" srcId="{C322E0F3-7BD7-4446-A533-36B294359334}" destId="{7BC11626-95BC-445D-BCA5-F4D5EEDDC50F}" srcOrd="1" destOrd="0" presId="urn:microsoft.com/office/officeart/2005/8/layout/orgChart1"/>
    <dgm:cxn modelId="{AA2C5DDC-AAD4-4906-B16D-9F04836D4306}" type="presParOf" srcId="{8F96F895-80B2-45E0-8751-ACF08BC9C3F1}" destId="{B5C762E2-C05B-4D16-AD54-93B3997120F2}" srcOrd="1" destOrd="0" presId="urn:microsoft.com/office/officeart/2005/8/layout/orgChart1"/>
    <dgm:cxn modelId="{BDEA1623-7C20-4303-BB1C-6E1C7C996075}" type="presParOf" srcId="{B5C762E2-C05B-4D16-AD54-93B3997120F2}" destId="{730DEF38-1AF5-46B9-A3F4-530C1ACE283E}" srcOrd="0" destOrd="0" presId="urn:microsoft.com/office/officeart/2005/8/layout/orgChart1"/>
    <dgm:cxn modelId="{501B02AB-3E25-4964-941E-6E3ECC1411F4}" type="presParOf" srcId="{B5C762E2-C05B-4D16-AD54-93B3997120F2}" destId="{C0D873A1-9171-4BD2-82D9-F9A3DE0B8CF2}" srcOrd="1" destOrd="0" presId="urn:microsoft.com/office/officeart/2005/8/layout/orgChart1"/>
    <dgm:cxn modelId="{6E9B9A9E-A05C-4F7F-ACDC-642C9E1925DC}" type="presParOf" srcId="{C0D873A1-9171-4BD2-82D9-F9A3DE0B8CF2}" destId="{8DD9A212-C605-4167-A51F-317F966AC877}" srcOrd="0" destOrd="0" presId="urn:microsoft.com/office/officeart/2005/8/layout/orgChart1"/>
    <dgm:cxn modelId="{B69759A4-51AC-4AB6-B521-88BA3C461087}" type="presParOf" srcId="{8DD9A212-C605-4167-A51F-317F966AC877}" destId="{9F550244-20AE-4023-8B71-C290A16EC538}" srcOrd="0" destOrd="0" presId="urn:microsoft.com/office/officeart/2005/8/layout/orgChart1"/>
    <dgm:cxn modelId="{951E812D-536C-43F5-8F4B-6BA6DDDDF8CD}" type="presParOf" srcId="{8DD9A212-C605-4167-A51F-317F966AC877}" destId="{39F0C0B5-E5BC-4A07-9AB9-785E84E7D5E3}" srcOrd="1" destOrd="0" presId="urn:microsoft.com/office/officeart/2005/8/layout/orgChart1"/>
    <dgm:cxn modelId="{A0210548-1465-4A3B-A4F7-FEC6203454A9}" type="presParOf" srcId="{C0D873A1-9171-4BD2-82D9-F9A3DE0B8CF2}" destId="{250FD3AA-9AA7-4FB4-BC03-40A9A157C29B}" srcOrd="1" destOrd="0" presId="urn:microsoft.com/office/officeart/2005/8/layout/orgChart1"/>
    <dgm:cxn modelId="{04BE3360-125A-405D-BB35-2E7894E8D573}" type="presParOf" srcId="{C0D873A1-9171-4BD2-82D9-F9A3DE0B8CF2}" destId="{94312531-4431-4F71-90E1-27334D3D7FD5}" srcOrd="2" destOrd="0" presId="urn:microsoft.com/office/officeart/2005/8/layout/orgChart1"/>
    <dgm:cxn modelId="{D51FFB85-CDDE-47C0-999C-2098C32FBDD1}" type="presParOf" srcId="{B5C762E2-C05B-4D16-AD54-93B3997120F2}" destId="{6993F628-4ECF-40D7-836A-EB179C9EE665}" srcOrd="2" destOrd="0" presId="urn:microsoft.com/office/officeart/2005/8/layout/orgChart1"/>
    <dgm:cxn modelId="{1D400F66-0AB0-4CEC-AA7C-AB51B39C5FA5}" type="presParOf" srcId="{B5C762E2-C05B-4D16-AD54-93B3997120F2}" destId="{3624BEE8-D362-4686-8B01-D43A7A5173FB}" srcOrd="3" destOrd="0" presId="urn:microsoft.com/office/officeart/2005/8/layout/orgChart1"/>
    <dgm:cxn modelId="{FC07811C-5A6C-4B07-8BCF-C79C34D9ED7F}" type="presParOf" srcId="{3624BEE8-D362-4686-8B01-D43A7A5173FB}" destId="{6826F9CE-9CE2-457D-BFDF-7CA171411467}" srcOrd="0" destOrd="0" presId="urn:microsoft.com/office/officeart/2005/8/layout/orgChart1"/>
    <dgm:cxn modelId="{E69217E0-78B4-482D-9F81-C97B052914F9}" type="presParOf" srcId="{6826F9CE-9CE2-457D-BFDF-7CA171411467}" destId="{E3463EE9-7500-4C3D-9DCE-617573AFFD2B}" srcOrd="0" destOrd="0" presId="urn:microsoft.com/office/officeart/2005/8/layout/orgChart1"/>
    <dgm:cxn modelId="{8FFCD92A-10CA-42D8-94DD-77735C22C74F}" type="presParOf" srcId="{6826F9CE-9CE2-457D-BFDF-7CA171411467}" destId="{24A54FB5-A33B-4061-910F-E4993A7099E2}" srcOrd="1" destOrd="0" presId="urn:microsoft.com/office/officeart/2005/8/layout/orgChart1"/>
    <dgm:cxn modelId="{E9D03625-C918-4EB3-A878-A61F41F13311}" type="presParOf" srcId="{3624BEE8-D362-4686-8B01-D43A7A5173FB}" destId="{14A49D3B-D00B-4184-9DC3-B92A17855454}" srcOrd="1" destOrd="0" presId="urn:microsoft.com/office/officeart/2005/8/layout/orgChart1"/>
    <dgm:cxn modelId="{7C307877-147F-47CC-BBB8-91D59D8EEF49}" type="presParOf" srcId="{3624BEE8-D362-4686-8B01-D43A7A5173FB}" destId="{8332F637-0574-4A30-9A3D-CCA49426730B}" srcOrd="2" destOrd="0" presId="urn:microsoft.com/office/officeart/2005/8/layout/orgChart1"/>
    <dgm:cxn modelId="{994BAAD1-008F-4D08-8AC8-DF746E0A56C4}" type="presParOf" srcId="{8F96F895-80B2-45E0-8751-ACF08BC9C3F1}" destId="{B6BAE88A-FFB7-4F33-A96D-559C2B094D8A}" srcOrd="2" destOrd="0" presId="urn:microsoft.com/office/officeart/2005/8/layout/orgChart1"/>
    <dgm:cxn modelId="{8597BB84-785B-49FF-BBCA-AB0D990A6A42}" type="presParOf" srcId="{CE8CF5F5-7846-4C27-8A6B-1E61C4FB2E2E}" destId="{B4FE7615-55D4-44D3-94E3-3001B4494A8B}" srcOrd="2" destOrd="0" presId="urn:microsoft.com/office/officeart/2005/8/layout/orgChart1"/>
    <dgm:cxn modelId="{9D187EDB-92F9-4291-AB78-D9A3FDA63762}" type="presParOf" srcId="{CE8CF5F5-7846-4C27-8A6B-1E61C4FB2E2E}" destId="{480EF098-92F2-4346-95F7-CA4BAA772DE9}" srcOrd="3" destOrd="0" presId="urn:microsoft.com/office/officeart/2005/8/layout/orgChart1"/>
    <dgm:cxn modelId="{C6A88FD4-5D71-4950-8B05-01A599FC190D}" type="presParOf" srcId="{480EF098-92F2-4346-95F7-CA4BAA772DE9}" destId="{EF43D636-96C8-4962-9232-84CD9FBF99AB}" srcOrd="0" destOrd="0" presId="urn:microsoft.com/office/officeart/2005/8/layout/orgChart1"/>
    <dgm:cxn modelId="{DC9E0CD4-35A9-4775-88C0-A9990D1B8824}" type="presParOf" srcId="{EF43D636-96C8-4962-9232-84CD9FBF99AB}" destId="{74700794-6E71-4B9F-821A-549645DC7DA4}" srcOrd="0" destOrd="0" presId="urn:microsoft.com/office/officeart/2005/8/layout/orgChart1"/>
    <dgm:cxn modelId="{0573BADF-1EA7-412F-B4B8-3721FBE375A9}" type="presParOf" srcId="{EF43D636-96C8-4962-9232-84CD9FBF99AB}" destId="{72D67E97-A0AE-45D3-9EDB-4904D3C87BCE}" srcOrd="1" destOrd="0" presId="urn:microsoft.com/office/officeart/2005/8/layout/orgChart1"/>
    <dgm:cxn modelId="{DDE8EE48-24F7-40A7-AA4D-5771BE1E4E78}" type="presParOf" srcId="{480EF098-92F2-4346-95F7-CA4BAA772DE9}" destId="{97A7CB88-1D61-42BF-9409-0E4E45192904}" srcOrd="1" destOrd="0" presId="urn:microsoft.com/office/officeart/2005/8/layout/orgChart1"/>
    <dgm:cxn modelId="{318CA577-D84B-45FB-AB1F-039C4CD3A20E}" type="presParOf" srcId="{480EF098-92F2-4346-95F7-CA4BAA772DE9}" destId="{63D41023-8CBA-430E-9028-769B86393D31}" srcOrd="2" destOrd="0" presId="urn:microsoft.com/office/officeart/2005/8/layout/orgChart1"/>
    <dgm:cxn modelId="{4F9AD61A-F85E-426B-AAD1-C56543E42D60}" type="presParOf" srcId="{F8BA5698-A300-4C8A-8880-6DF1425AA116}" destId="{B422AFA6-6138-459E-AF60-889CB244E166}" srcOrd="2" destOrd="0" presId="urn:microsoft.com/office/officeart/2005/8/layout/orgChart1"/>
    <dgm:cxn modelId="{EC3E30C9-9F92-4B3B-A637-215A73686AB0}" type="presParOf" srcId="{3DA4CDDE-C360-4030-9B34-24561526DB72}" destId="{A9D094E8-7221-47AE-9C11-8711C67A3623}" srcOrd="2" destOrd="0" presId="urn:microsoft.com/office/officeart/2005/8/layout/orgChart1"/>
    <dgm:cxn modelId="{D2720C73-E659-47AA-B68A-7CBE56A86C98}" type="presParOf" srcId="{3DA4CDDE-C360-4030-9B34-24561526DB72}" destId="{2A89887C-EB5C-44A9-9C9B-45BE2ABF21BC}" srcOrd="3" destOrd="0" presId="urn:microsoft.com/office/officeart/2005/8/layout/orgChart1"/>
    <dgm:cxn modelId="{3E0A1FFF-2761-44C4-BA3D-131394BA684E}" type="presParOf" srcId="{2A89887C-EB5C-44A9-9C9B-45BE2ABF21BC}" destId="{D4063F10-371F-47E4-A4D6-98293F4CB59D}" srcOrd="0" destOrd="0" presId="urn:microsoft.com/office/officeart/2005/8/layout/orgChart1"/>
    <dgm:cxn modelId="{CE36E385-1766-45D6-A94D-342A48F48947}" type="presParOf" srcId="{D4063F10-371F-47E4-A4D6-98293F4CB59D}" destId="{503CADCE-998B-48AB-8FDF-C143B6ACD1D5}" srcOrd="0" destOrd="0" presId="urn:microsoft.com/office/officeart/2005/8/layout/orgChart1"/>
    <dgm:cxn modelId="{1F9DB5F5-031C-4B21-BE92-B48B75F2D7EB}" type="presParOf" srcId="{D4063F10-371F-47E4-A4D6-98293F4CB59D}" destId="{71F25B54-74A5-44CC-BA65-3253E8397386}" srcOrd="1" destOrd="0" presId="urn:microsoft.com/office/officeart/2005/8/layout/orgChart1"/>
    <dgm:cxn modelId="{93ECFC52-5C59-4248-A3F6-53812657F25E}" type="presParOf" srcId="{2A89887C-EB5C-44A9-9C9B-45BE2ABF21BC}" destId="{4E46195E-C59E-4D95-B393-686BB09D7553}" srcOrd="1" destOrd="0" presId="urn:microsoft.com/office/officeart/2005/8/layout/orgChart1"/>
    <dgm:cxn modelId="{420514A3-757D-4FA3-9058-82168364B3B9}" type="presParOf" srcId="{2A89887C-EB5C-44A9-9C9B-45BE2ABF21BC}" destId="{75CE10D5-B1BC-44D0-B36F-02EDE9A6104B}" srcOrd="2" destOrd="0" presId="urn:microsoft.com/office/officeart/2005/8/layout/orgChart1"/>
    <dgm:cxn modelId="{FD5D9F51-A97B-4969-865D-CDA0A91EDC72}" type="presParOf" srcId="{C9461C58-7B1B-4C45-BFE7-A7EA888DC872}" destId="{FAA795A8-9BD7-4EDA-94B1-3D68778E841B}" srcOrd="2" destOrd="0" presId="urn:microsoft.com/office/officeart/2005/8/layout/orgChart1"/>
    <dgm:cxn modelId="{DF0EC8A7-3057-4F79-904D-E1B7B1605112}" type="presParOf" srcId="{EFC740B3-B363-49E7-A3AD-C0B2650E1D0B}" destId="{BA6FAC30-7503-48F4-A8E2-2F1FAA36E087}" srcOrd="1" destOrd="0" presId="urn:microsoft.com/office/officeart/2005/8/layout/orgChart1"/>
    <dgm:cxn modelId="{2D674616-71BA-4AEF-A5C0-774FEFFD6C38}" type="presParOf" srcId="{BA6FAC30-7503-48F4-A8E2-2F1FAA36E087}" destId="{6ED7A075-5E0F-419D-B14B-DC4F3D751C94}" srcOrd="0" destOrd="0" presId="urn:microsoft.com/office/officeart/2005/8/layout/orgChart1"/>
    <dgm:cxn modelId="{B5980C53-77D1-4EC4-A6F1-6C5A880485C3}" type="presParOf" srcId="{6ED7A075-5E0F-419D-B14B-DC4F3D751C94}" destId="{C8A3537D-3001-42DC-B1D9-1F3B6939E8E6}" srcOrd="0" destOrd="0" presId="urn:microsoft.com/office/officeart/2005/8/layout/orgChart1"/>
    <dgm:cxn modelId="{7365FC1E-FC90-41A4-815F-97C84FB0116A}" type="presParOf" srcId="{6ED7A075-5E0F-419D-B14B-DC4F3D751C94}" destId="{59B85EEC-A986-436F-A0B3-8D86863A8074}" srcOrd="1" destOrd="0" presId="urn:microsoft.com/office/officeart/2005/8/layout/orgChart1"/>
    <dgm:cxn modelId="{45270E90-7F62-4B24-B103-FE9EE4609A6C}" type="presParOf" srcId="{BA6FAC30-7503-48F4-A8E2-2F1FAA36E087}" destId="{D85292C2-FB4D-4984-B20F-76B97627275F}" srcOrd="1" destOrd="0" presId="urn:microsoft.com/office/officeart/2005/8/layout/orgChart1"/>
    <dgm:cxn modelId="{D8CB399B-5519-4C3F-8D7A-4CB10C138EB5}" type="presParOf" srcId="{BA6FAC30-7503-48F4-A8E2-2F1FAA36E087}" destId="{D7399A0A-8B48-4C59-B431-A7580DF49B0C}" srcOrd="2" destOrd="0" presId="urn:microsoft.com/office/officeart/2005/8/layout/orgChart1"/>
    <dgm:cxn modelId="{6987DC95-0F7A-4A49-9815-A5A0D3AE8D7E}" type="presParOf" srcId="{EFC740B3-B363-49E7-A3AD-C0B2650E1D0B}" destId="{2E3AE7D9-479D-447B-8410-E7CDF548F70E}" srcOrd="2" destOrd="0" presId="urn:microsoft.com/office/officeart/2005/8/layout/orgChart1"/>
    <dgm:cxn modelId="{92E4434B-8DD5-4207-976F-07D4F8410493}" type="presParOf" srcId="{2E3AE7D9-479D-447B-8410-E7CDF548F70E}" destId="{2B5699EE-CBE2-4E29-92A4-8CCDEBED4482}" srcOrd="0" destOrd="0" presId="urn:microsoft.com/office/officeart/2005/8/layout/orgChart1"/>
    <dgm:cxn modelId="{697391F9-2434-4270-B5B6-6B836E216C28}" type="presParOf" srcId="{2B5699EE-CBE2-4E29-92A4-8CCDEBED4482}" destId="{7859FFB8-8251-415E-B206-22576E3CDA7D}" srcOrd="0" destOrd="0" presId="urn:microsoft.com/office/officeart/2005/8/layout/orgChart1"/>
    <dgm:cxn modelId="{007E34A0-AC0D-4D1B-8B36-2EA9D2D7F00D}" type="presParOf" srcId="{2B5699EE-CBE2-4E29-92A4-8CCDEBED4482}" destId="{BB3DEC13-260E-4B97-9E45-8BF02588964C}" srcOrd="1" destOrd="0" presId="urn:microsoft.com/office/officeart/2005/8/layout/orgChart1"/>
    <dgm:cxn modelId="{B950F18D-E2FF-4D15-905A-3F1947E1945A}" type="presParOf" srcId="{2E3AE7D9-479D-447B-8410-E7CDF548F70E}" destId="{358FF8CA-EABE-447A-BCE6-770587F82B09}" srcOrd="1" destOrd="0" presId="urn:microsoft.com/office/officeart/2005/8/layout/orgChart1"/>
    <dgm:cxn modelId="{B61BDFC9-6266-4BEA-A86C-940E7B1CED50}" type="presParOf" srcId="{2E3AE7D9-479D-447B-8410-E7CDF548F70E}" destId="{034C2869-2AFC-4EA3-87FA-05FCB7F125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C103-C764-4B12-881B-D0533F7D9205}">
      <dsp:nvSpPr>
        <dsp:cNvPr id="0" name=""/>
        <dsp:cNvSpPr/>
      </dsp:nvSpPr>
      <dsp:spPr>
        <a:xfrm>
          <a:off x="4033858" y="835120"/>
          <a:ext cx="1763067" cy="3917985"/>
        </a:xfrm>
        <a:prstGeom prst="wedgeRectCallout">
          <a:avLst>
            <a:gd name="adj1" fmla="val 0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Once The result document is obtained XSL FO used to display the output in browser or document reader with proper output.</a:t>
          </a:r>
          <a:endParaRPr lang="en-US" sz="2000" kern="1200" dirty="0"/>
        </a:p>
      </dsp:txBody>
      <dsp:txXfrm>
        <a:off x="4257613" y="835120"/>
        <a:ext cx="1539311" cy="3917985"/>
      </dsp:txXfrm>
    </dsp:sp>
    <dsp:sp modelId="{37D539AB-F6E5-4F46-BE6B-474374D6A3DA}">
      <dsp:nvSpPr>
        <dsp:cNvPr id="0" name=""/>
        <dsp:cNvSpPr/>
      </dsp:nvSpPr>
      <dsp:spPr>
        <a:xfrm>
          <a:off x="4033858" y="0"/>
          <a:ext cx="1763067" cy="836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XSL FO</a:t>
          </a:r>
          <a:endParaRPr lang="en-US" sz="2800" kern="1200" dirty="0"/>
        </a:p>
      </dsp:txBody>
      <dsp:txXfrm>
        <a:off x="4033858" y="0"/>
        <a:ext cx="1763067" cy="836546"/>
      </dsp:txXfrm>
    </dsp:sp>
    <dsp:sp modelId="{8481E0A1-3340-4D41-A335-19FC673E8623}">
      <dsp:nvSpPr>
        <dsp:cNvPr id="0" name=""/>
        <dsp:cNvSpPr/>
      </dsp:nvSpPr>
      <dsp:spPr>
        <a:xfrm>
          <a:off x="2270261" y="835120"/>
          <a:ext cx="1763067" cy="3638502"/>
        </a:xfrm>
        <a:prstGeom prst="wedgeRectCallout">
          <a:avLst>
            <a:gd name="adj1" fmla="val 62500"/>
            <a:gd name="adj2" fmla="val 2083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Transforms XML document into the result document through defined template which can be displayed by Computer.</a:t>
          </a:r>
          <a:endParaRPr lang="en-US" sz="2000" kern="1200" dirty="0"/>
        </a:p>
      </dsp:txBody>
      <dsp:txXfrm>
        <a:off x="2494017" y="835120"/>
        <a:ext cx="1539311" cy="3638502"/>
      </dsp:txXfrm>
    </dsp:sp>
    <dsp:sp modelId="{F62B26E2-3F53-45C3-8A5D-BDB13ED86F84}">
      <dsp:nvSpPr>
        <dsp:cNvPr id="0" name=""/>
        <dsp:cNvSpPr/>
      </dsp:nvSpPr>
      <dsp:spPr>
        <a:xfrm>
          <a:off x="2270261" y="135463"/>
          <a:ext cx="1763067" cy="699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XSLT</a:t>
          </a:r>
          <a:endParaRPr lang="en-US" sz="2800" kern="1200" dirty="0"/>
        </a:p>
      </dsp:txBody>
      <dsp:txXfrm>
        <a:off x="2270261" y="135463"/>
        <a:ext cx="1763067" cy="699657"/>
      </dsp:txXfrm>
    </dsp:sp>
    <dsp:sp modelId="{3830D3E1-928E-44CE-8B15-1E0CB9FA2D58}">
      <dsp:nvSpPr>
        <dsp:cNvPr id="0" name=""/>
        <dsp:cNvSpPr/>
      </dsp:nvSpPr>
      <dsp:spPr>
        <a:xfrm>
          <a:off x="507194" y="835120"/>
          <a:ext cx="1763067" cy="3358544"/>
        </a:xfrm>
        <a:prstGeom prst="wedgeRectCallout">
          <a:avLst>
            <a:gd name="adj1" fmla="val 62500"/>
            <a:gd name="adj2" fmla="val 2083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Works as a navigator for XSLT and helps it find the XML nodes In original Document. Once done XSLT takes over.</a:t>
          </a:r>
          <a:endParaRPr lang="en-US" sz="2000" kern="1200" dirty="0"/>
        </a:p>
      </dsp:txBody>
      <dsp:txXfrm>
        <a:off x="730949" y="835120"/>
        <a:ext cx="1539311" cy="3358544"/>
      </dsp:txXfrm>
    </dsp:sp>
    <dsp:sp modelId="{689B834B-0576-4B5D-B813-1B600D181483}">
      <dsp:nvSpPr>
        <dsp:cNvPr id="0" name=""/>
        <dsp:cNvSpPr/>
      </dsp:nvSpPr>
      <dsp:spPr>
        <a:xfrm>
          <a:off x="507194" y="275204"/>
          <a:ext cx="1763067" cy="559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X-Path</a:t>
          </a:r>
          <a:endParaRPr lang="en-US" sz="2800" kern="1200" dirty="0"/>
        </a:p>
      </dsp:txBody>
      <dsp:txXfrm>
        <a:off x="507194" y="275204"/>
        <a:ext cx="1763067" cy="559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094E8-7221-47AE-9C11-8711C67A3623}">
      <dsp:nvSpPr>
        <dsp:cNvPr id="0" name=""/>
        <dsp:cNvSpPr/>
      </dsp:nvSpPr>
      <dsp:spPr>
        <a:xfrm>
          <a:off x="3193288" y="622299"/>
          <a:ext cx="749871" cy="260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43"/>
              </a:lnTo>
              <a:lnTo>
                <a:pt x="749871" y="130143"/>
              </a:lnTo>
              <a:lnTo>
                <a:pt x="749871" y="26028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E7615-55D4-44D3-94E3-3001B4494A8B}">
      <dsp:nvSpPr>
        <dsp:cNvPr id="0" name=""/>
        <dsp:cNvSpPr/>
      </dsp:nvSpPr>
      <dsp:spPr>
        <a:xfrm>
          <a:off x="2443416" y="1511883"/>
          <a:ext cx="749871" cy="250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74"/>
              </a:lnTo>
              <a:lnTo>
                <a:pt x="749871" y="120574"/>
              </a:lnTo>
              <a:lnTo>
                <a:pt x="749871" y="2507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3F628-4ECF-40D7-836A-EB179C9EE665}">
      <dsp:nvSpPr>
        <dsp:cNvPr id="0" name=""/>
        <dsp:cNvSpPr/>
      </dsp:nvSpPr>
      <dsp:spPr>
        <a:xfrm>
          <a:off x="1197761" y="2391898"/>
          <a:ext cx="185918" cy="144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597"/>
              </a:lnTo>
              <a:lnTo>
                <a:pt x="185918" y="14405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DEF38-1AF5-46B9-A3F4-530C1ACE283E}">
      <dsp:nvSpPr>
        <dsp:cNvPr id="0" name=""/>
        <dsp:cNvSpPr/>
      </dsp:nvSpPr>
      <dsp:spPr>
        <a:xfrm>
          <a:off x="1197761" y="2391898"/>
          <a:ext cx="185918" cy="560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581"/>
              </a:lnTo>
              <a:lnTo>
                <a:pt x="185918" y="5605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78CEB-4BE3-4DAE-B6AA-5DDB08262809}">
      <dsp:nvSpPr>
        <dsp:cNvPr id="0" name=""/>
        <dsp:cNvSpPr/>
      </dsp:nvSpPr>
      <dsp:spPr>
        <a:xfrm>
          <a:off x="1693544" y="1511883"/>
          <a:ext cx="749871" cy="260286"/>
        </a:xfrm>
        <a:custGeom>
          <a:avLst/>
          <a:gdLst/>
          <a:ahLst/>
          <a:cxnLst/>
          <a:rect l="0" t="0" r="0" b="0"/>
          <a:pathLst>
            <a:path>
              <a:moveTo>
                <a:pt x="749871" y="0"/>
              </a:moveTo>
              <a:lnTo>
                <a:pt x="749871" y="130143"/>
              </a:lnTo>
              <a:lnTo>
                <a:pt x="0" y="130143"/>
              </a:lnTo>
              <a:lnTo>
                <a:pt x="0" y="2602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03240-E523-4AB7-804A-AA131D441590}">
      <dsp:nvSpPr>
        <dsp:cNvPr id="0" name=""/>
        <dsp:cNvSpPr/>
      </dsp:nvSpPr>
      <dsp:spPr>
        <a:xfrm>
          <a:off x="2443416" y="622299"/>
          <a:ext cx="749871" cy="269854"/>
        </a:xfrm>
        <a:custGeom>
          <a:avLst/>
          <a:gdLst/>
          <a:ahLst/>
          <a:cxnLst/>
          <a:rect l="0" t="0" r="0" b="0"/>
          <a:pathLst>
            <a:path>
              <a:moveTo>
                <a:pt x="749871" y="0"/>
              </a:moveTo>
              <a:lnTo>
                <a:pt x="749871" y="139711"/>
              </a:lnTo>
              <a:lnTo>
                <a:pt x="0" y="139711"/>
              </a:lnTo>
              <a:lnTo>
                <a:pt x="0" y="2698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08482-3183-43DF-B28C-58A2EF5C3EA9}">
      <dsp:nvSpPr>
        <dsp:cNvPr id="0" name=""/>
        <dsp:cNvSpPr/>
      </dsp:nvSpPr>
      <dsp:spPr>
        <a:xfrm>
          <a:off x="2573559" y="2570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Root Element</a:t>
          </a:r>
          <a:endParaRPr lang="en-US" sz="1800" kern="1200" dirty="0"/>
        </a:p>
      </dsp:txBody>
      <dsp:txXfrm>
        <a:off x="2573559" y="2570"/>
        <a:ext cx="1239457" cy="619728"/>
      </dsp:txXfrm>
    </dsp:sp>
    <dsp:sp modelId="{22C5D3FC-CEF6-4F45-9443-F4C4818AC28B}">
      <dsp:nvSpPr>
        <dsp:cNvPr id="0" name=""/>
        <dsp:cNvSpPr/>
      </dsp:nvSpPr>
      <dsp:spPr>
        <a:xfrm>
          <a:off x="1823687" y="892154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 Elements</a:t>
          </a:r>
          <a:endParaRPr lang="en-US" sz="1800" kern="1200" dirty="0"/>
        </a:p>
      </dsp:txBody>
      <dsp:txXfrm>
        <a:off x="1823687" y="892154"/>
        <a:ext cx="1239457" cy="619728"/>
      </dsp:txXfrm>
    </dsp:sp>
    <dsp:sp modelId="{5B28F646-6206-44A2-B75B-DEC93BF9B32B}">
      <dsp:nvSpPr>
        <dsp:cNvPr id="0" name=""/>
        <dsp:cNvSpPr/>
      </dsp:nvSpPr>
      <dsp:spPr>
        <a:xfrm>
          <a:off x="1073815" y="1772169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 Elements</a:t>
          </a:r>
          <a:endParaRPr lang="en-US" sz="1800" kern="1200" dirty="0"/>
        </a:p>
      </dsp:txBody>
      <dsp:txXfrm>
        <a:off x="1073815" y="1772169"/>
        <a:ext cx="1239457" cy="619728"/>
      </dsp:txXfrm>
    </dsp:sp>
    <dsp:sp modelId="{9F550244-20AE-4023-8B71-C290A16EC538}">
      <dsp:nvSpPr>
        <dsp:cNvPr id="0" name=""/>
        <dsp:cNvSpPr/>
      </dsp:nvSpPr>
      <dsp:spPr>
        <a:xfrm>
          <a:off x="1383680" y="2642616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Element With Values</a:t>
          </a:r>
          <a:endParaRPr lang="en-US" sz="1800" kern="1200" dirty="0"/>
        </a:p>
      </dsp:txBody>
      <dsp:txXfrm>
        <a:off x="1383680" y="2642616"/>
        <a:ext cx="1239457" cy="619728"/>
      </dsp:txXfrm>
    </dsp:sp>
    <dsp:sp modelId="{E3463EE9-7500-4C3D-9DCE-617573AFFD2B}">
      <dsp:nvSpPr>
        <dsp:cNvPr id="0" name=""/>
        <dsp:cNvSpPr/>
      </dsp:nvSpPr>
      <dsp:spPr>
        <a:xfrm>
          <a:off x="1383680" y="3522631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Element With Values</a:t>
          </a:r>
          <a:endParaRPr lang="en-US" sz="1800" kern="1200" dirty="0"/>
        </a:p>
      </dsp:txBody>
      <dsp:txXfrm>
        <a:off x="1383680" y="3522631"/>
        <a:ext cx="1239457" cy="619728"/>
      </dsp:txXfrm>
    </dsp:sp>
    <dsp:sp modelId="{74700794-6E71-4B9F-821A-549645DC7DA4}">
      <dsp:nvSpPr>
        <dsp:cNvPr id="0" name=""/>
        <dsp:cNvSpPr/>
      </dsp:nvSpPr>
      <dsp:spPr>
        <a:xfrm>
          <a:off x="2573559" y="1762601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 Elements</a:t>
          </a:r>
          <a:endParaRPr lang="en-US" sz="1800" kern="1200" dirty="0"/>
        </a:p>
      </dsp:txBody>
      <dsp:txXfrm>
        <a:off x="2573559" y="1762601"/>
        <a:ext cx="1239457" cy="619728"/>
      </dsp:txXfrm>
    </dsp:sp>
    <dsp:sp modelId="{503CADCE-998B-48AB-8FDF-C143B6ACD1D5}">
      <dsp:nvSpPr>
        <dsp:cNvPr id="0" name=""/>
        <dsp:cNvSpPr/>
      </dsp:nvSpPr>
      <dsp:spPr>
        <a:xfrm>
          <a:off x="3323431" y="882586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 Elements</a:t>
          </a:r>
          <a:endParaRPr lang="en-US" sz="1800" kern="1200" dirty="0"/>
        </a:p>
      </dsp:txBody>
      <dsp:txXfrm>
        <a:off x="3323431" y="882586"/>
        <a:ext cx="1239457" cy="619728"/>
      </dsp:txXfrm>
    </dsp:sp>
    <dsp:sp modelId="{C8A3537D-3001-42DC-B1D9-1F3B6939E8E6}">
      <dsp:nvSpPr>
        <dsp:cNvPr id="0" name=""/>
        <dsp:cNvSpPr/>
      </dsp:nvSpPr>
      <dsp:spPr>
        <a:xfrm>
          <a:off x="5770517" y="2644022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Styled Elements</a:t>
          </a:r>
          <a:endParaRPr lang="en-US" sz="1800" kern="1200" dirty="0"/>
        </a:p>
      </dsp:txBody>
      <dsp:txXfrm>
        <a:off x="5770517" y="2644022"/>
        <a:ext cx="1239457" cy="619728"/>
      </dsp:txXfrm>
    </dsp:sp>
    <dsp:sp modelId="{7859FFB8-8251-415E-B206-22576E3CDA7D}">
      <dsp:nvSpPr>
        <dsp:cNvPr id="0" name=""/>
        <dsp:cNvSpPr/>
      </dsp:nvSpPr>
      <dsp:spPr>
        <a:xfrm>
          <a:off x="5770517" y="3522798"/>
          <a:ext cx="1239457" cy="619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Styled Elements</a:t>
          </a:r>
          <a:endParaRPr lang="en-US" sz="1800" kern="1200" dirty="0"/>
        </a:p>
      </dsp:txBody>
      <dsp:txXfrm>
        <a:off x="5770517" y="3522798"/>
        <a:ext cx="1239457" cy="619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3/21/2017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XSLT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component of XSLT.</a:t>
            </a:r>
          </a:p>
          <a:p>
            <a:r>
              <a:rPr lang="en-US" dirty="0" smtClean="0"/>
              <a:t>Mostly used with match attribute.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&lt;xsl:template match=“/”&gt;</a:t>
            </a:r>
          </a:p>
          <a:p>
            <a:pPr marL="0" indent="0">
              <a:buNone/>
            </a:pPr>
            <a:r>
              <a:rPr lang="en-US" dirty="0" smtClean="0"/>
              <a:t>----Other Html elements or more specified xsl elements----</a:t>
            </a:r>
          </a:p>
          <a:p>
            <a:pPr marL="0" indent="0">
              <a:buNone/>
            </a:pPr>
            <a:r>
              <a:rPr lang="en-US" dirty="0" smtClean="0"/>
              <a:t>&lt;/xsl:template&gt;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1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17975"/>
            <a:ext cx="10178322" cy="5035463"/>
          </a:xfrm>
        </p:spPr>
        <p:txBody>
          <a:bodyPr>
            <a:normAutofit/>
          </a:bodyPr>
          <a:lstStyle/>
          <a:p>
            <a:r>
              <a:rPr lang="en-US" dirty="0" smtClean="0"/>
              <a:t>Sub element of template.</a:t>
            </a:r>
          </a:p>
          <a:p>
            <a:r>
              <a:rPr lang="en-US" dirty="0" smtClean="0"/>
              <a:t>Used to pinpoint the element with the help of its select attribute.</a:t>
            </a:r>
          </a:p>
          <a:p>
            <a:r>
              <a:rPr lang="en-US" dirty="0" smtClean="0"/>
              <a:t>The template of element is specified later in the document.</a:t>
            </a:r>
          </a:p>
          <a:p>
            <a:r>
              <a:rPr lang="en-US" dirty="0" smtClean="0"/>
              <a:t>Syntax: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Applying-templates Element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1678" y="3231715"/>
            <a:ext cx="10359949" cy="28623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&lt;xsl:template match=“/”&gt;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&lt;body&gt;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&lt;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xsl:apply-templates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select = "@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/&gt;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&lt;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xsl:apply-templates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select =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element_Name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/&gt;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&lt;/body&gt;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&lt;/html&gt;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&lt;/xsl:template&gt;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----Templates specified earlier to be defined here-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2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element of template.</a:t>
            </a:r>
          </a:p>
          <a:p>
            <a:r>
              <a:rPr lang="en-US" dirty="0" smtClean="0"/>
              <a:t>Used to retrieve the text value of the element specified in XML file.</a:t>
            </a:r>
          </a:p>
          <a:p>
            <a:r>
              <a:rPr lang="en-US" dirty="0" smtClean="0"/>
              <a:t>Mandatory attribute disable-output-escaping used to define whether show entities as code or character with ‘yes’ or ‘no’ values.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xsl:value-of</a:t>
            </a:r>
            <a:r>
              <a:rPr lang="en-US" dirty="0" smtClean="0"/>
              <a:t> select=“</a:t>
            </a:r>
            <a:r>
              <a:rPr lang="en-US" dirty="0" err="1" smtClean="0"/>
              <a:t>firstname</a:t>
            </a:r>
            <a:r>
              <a:rPr lang="en-US" dirty="0" smtClean="0"/>
              <a:t>” disable-output-escaping=“no” /&gt;</a:t>
            </a:r>
          </a:p>
          <a:p>
            <a:r>
              <a:rPr lang="en-US" dirty="0" smtClean="0"/>
              <a:t>The “.” can be given as value in select attribute to specify current value if being used with for-each.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Value-of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6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element of template.</a:t>
            </a:r>
          </a:p>
          <a:p>
            <a:r>
              <a:rPr lang="en-US" dirty="0" smtClean="0"/>
              <a:t>Used to apply specific template multiple times on given nodes through select attribute.</a:t>
            </a:r>
          </a:p>
          <a:p>
            <a:r>
              <a:rPr lang="en-US" dirty="0" smtClean="0"/>
              <a:t>Mostly used for the element repeating itself multiple times.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xsl:for-each</a:t>
            </a:r>
            <a:r>
              <a:rPr lang="en-US" dirty="0" smtClean="0"/>
              <a:t> select=“Students”&gt;</a:t>
            </a:r>
          </a:p>
          <a:p>
            <a:pPr marL="0" indent="0">
              <a:buNone/>
            </a:pPr>
            <a:r>
              <a:rPr lang="en-US" dirty="0" smtClean="0"/>
              <a:t>----Specified template to be repeated multiple times.----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 </a:t>
            </a:r>
            <a:r>
              <a:rPr lang="en-US" dirty="0" err="1" smtClean="0"/>
              <a:t>xsl:for-each</a:t>
            </a:r>
            <a:r>
              <a:rPr lang="en-US" dirty="0"/>
              <a:t>&gt;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54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element of template.</a:t>
            </a:r>
          </a:p>
          <a:p>
            <a:r>
              <a:rPr lang="en-US" dirty="0" smtClean="0"/>
              <a:t>Used to literally display specific text to the stylized result output.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xsl:for-each</a:t>
            </a:r>
            <a:r>
              <a:rPr lang="en-US" dirty="0" smtClean="0"/>
              <a:t>&gt;----Text to be displayed----&lt;/ </a:t>
            </a:r>
            <a:r>
              <a:rPr lang="en-US" dirty="0" err="1" smtClean="0"/>
              <a:t>xsl:for-each</a:t>
            </a:r>
            <a:r>
              <a:rPr lang="en-US" dirty="0"/>
              <a:t>&gt;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3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element of template.</a:t>
            </a:r>
          </a:p>
          <a:p>
            <a:r>
              <a:rPr lang="en-US" dirty="0" smtClean="0"/>
              <a:t>Used to add specific style of numbering in result output.</a:t>
            </a:r>
          </a:p>
          <a:p>
            <a:r>
              <a:rPr lang="en-US" dirty="0" smtClean="0"/>
              <a:t>Value attribute defines current no value and format defines type of result output.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xsl:number</a:t>
            </a:r>
            <a:r>
              <a:rPr lang="en-US" dirty="0" smtClean="0"/>
              <a:t> value=“2” format”1. ” /&gt;</a:t>
            </a:r>
          </a:p>
          <a:p>
            <a:r>
              <a:rPr lang="en-US" dirty="0" smtClean="0"/>
              <a:t>The position() key can also be used in value to specify the current value if being used with for-each.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93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element of template.</a:t>
            </a:r>
          </a:p>
          <a:p>
            <a:r>
              <a:rPr lang="en-US" dirty="0" smtClean="0"/>
              <a:t>Used to define that the given work should be only done if specified condition in test attribute is true.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xsl:If</a:t>
            </a:r>
            <a:r>
              <a:rPr lang="en-US" dirty="0" smtClean="0"/>
              <a:t> test="conditional statement”&gt;</a:t>
            </a:r>
          </a:p>
          <a:p>
            <a:pPr marL="0" indent="0">
              <a:buNone/>
            </a:pPr>
            <a:r>
              <a:rPr lang="en-US" dirty="0" smtClean="0"/>
              <a:t>----Styling only to be occurred if given test statement is true----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xsl:if</a:t>
            </a:r>
            <a:r>
              <a:rPr lang="en-US" dirty="0"/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31830"/>
            <a:ext cx="10178322" cy="4713669"/>
          </a:xfrm>
        </p:spPr>
        <p:txBody>
          <a:bodyPr>
            <a:normAutofit/>
          </a:bodyPr>
          <a:lstStyle/>
          <a:p>
            <a:r>
              <a:rPr lang="en-US" dirty="0" smtClean="0"/>
              <a:t>Choose is Sub element of Template. When &amp; otherwise are sub element of choose.</a:t>
            </a:r>
          </a:p>
          <a:p>
            <a:r>
              <a:rPr lang="en-US" dirty="0" smtClean="0"/>
              <a:t>Used just as if element,  with an extra part to define if the given statement is false.</a:t>
            </a:r>
          </a:p>
          <a:p>
            <a:r>
              <a:rPr lang="en-US" dirty="0" smtClean="0"/>
              <a:t>Used to give multiple conditional statements.</a:t>
            </a:r>
          </a:p>
          <a:p>
            <a:r>
              <a:rPr lang="en-US" dirty="0" smtClean="0"/>
              <a:t>Syntax: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, WHEN &amp; Otherwise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3992453"/>
            <a:ext cx="10019763" cy="25545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xsl:choose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xsl:when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test=“conditional statement”&gt;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----works if the condition in test attribute is true----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&lt;/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xsl:when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xsl:otherwise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----Works if the when condition is not true----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&lt;/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xsl:otherwise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xsl:choose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element of template.</a:t>
            </a:r>
          </a:p>
          <a:p>
            <a:r>
              <a:rPr lang="en-US" dirty="0" smtClean="0"/>
              <a:t>The specification of sorting is defined through its attributes.</a:t>
            </a:r>
          </a:p>
          <a:p>
            <a:r>
              <a:rPr lang="en-US" dirty="0" smtClean="0"/>
              <a:t>Case-order defines the case to prefer first, order defines whether to sort ascending or descending and select defines the elements to be sorted.</a:t>
            </a:r>
          </a:p>
          <a:p>
            <a:r>
              <a:rPr lang="en-US" dirty="0" smtClean="0"/>
              <a:t>Usually used with a loop.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xsl:sort</a:t>
            </a:r>
            <a:r>
              <a:rPr lang="en-US" dirty="0" smtClean="0"/>
              <a:t>  case-order=“upper-first” value=“number” select=“expression”&gt;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4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&amp; Introduction</a:t>
            </a:r>
          </a:p>
          <a:p>
            <a:r>
              <a:rPr lang="en-US" dirty="0" smtClean="0"/>
              <a:t>Breakdown</a:t>
            </a:r>
          </a:p>
          <a:p>
            <a:r>
              <a:rPr lang="en-US" dirty="0" smtClean="0"/>
              <a:t>Transformation &amp; Processing Model</a:t>
            </a:r>
          </a:p>
          <a:p>
            <a:r>
              <a:rPr lang="en-US" dirty="0" smtClean="0"/>
              <a:t>Structure &amp; Syntax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&amp; XSLT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 for XML sheet just as a CSS works for HTML</a:t>
            </a:r>
          </a:p>
          <a:p>
            <a:r>
              <a:rPr lang="en-US" dirty="0" smtClean="0"/>
              <a:t>Both of them contains set of rules to display/describe the content of original document.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Specification of W3C</a:t>
            </a:r>
          </a:p>
          <a:p>
            <a:r>
              <a:rPr lang="en-US" dirty="0" smtClean="0"/>
              <a:t>Used to completely transform an original XML document and modify the output.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XSL consist of three sub languages.</a:t>
            </a:r>
          </a:p>
          <a:p>
            <a:r>
              <a:rPr lang="en-US" dirty="0" smtClean="0"/>
              <a:t>All three of them have different workings.</a:t>
            </a:r>
          </a:p>
          <a:p>
            <a:r>
              <a:rPr lang="en-US" dirty="0" smtClean="0"/>
              <a:t>The core work is done by second module, XSLT.</a:t>
            </a:r>
            <a:endParaRPr lang="en-US" dirty="0"/>
          </a:p>
        </p:txBody>
      </p:sp>
      <p:graphicFrame>
        <p:nvGraphicFramePr>
          <p:cNvPr id="5" name="Content Placeholder 4" descr="Interconnected Block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5585630"/>
              </p:ext>
            </p:extLst>
          </p:nvPr>
        </p:nvGraphicFramePr>
        <p:xfrm>
          <a:off x="5692385" y="1465545"/>
          <a:ext cx="6304120" cy="47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9B834B-0576-4B5D-B813-1B600D181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89B834B-0576-4B5D-B813-1B600D181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2B26E2-3F53-45C3-8A5D-BDB13ED86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62B26E2-3F53-45C3-8A5D-BDB13ED86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D539AB-F6E5-4F46-BE6B-474374D6A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7D539AB-F6E5-4F46-BE6B-474374D6A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30D3E1-928E-44CE-8B15-1E0CB9FA2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830D3E1-928E-44CE-8B15-1E0CB9FA2D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81E0A1-3340-4D41-A335-19FC673E8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8481E0A1-3340-4D41-A335-19FC673E8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8FC103-C764-4B12-881B-D0533F7D9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878FC103-C764-4B12-881B-D0533F7D9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794203"/>
            <a:ext cx="7823200" cy="5853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XML Processor reads a document and processes the document into an hierarchal tree.</a:t>
            </a:r>
          </a:p>
          <a:p>
            <a:r>
              <a:rPr lang="en-US" dirty="0" smtClean="0"/>
              <a:t>The Transformation Engine then starts applying rules by finding the node element and then matching its pattern to the defined template in style sheet. As soon as a match is found, it is then processed according to the appropriate rules defined in style sheet and a result tree is given as output.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COMPONENTS</a:t>
            </a: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XML Document.</a:t>
            </a: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XSLT Style Sheet.</a:t>
            </a:r>
          </a:p>
          <a:p>
            <a:pPr marL="285750" indent="-285750">
              <a:buClr>
                <a:schemeClr val="tx2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XML Transformation Engine also known as XSLT Processor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Transformation &amp; Processing Model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9791" y="-56608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2A1A00"/>
                </a:solidFill>
                <a:latin typeface="+mj-lt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Diagram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0654944"/>
              </p:ext>
            </p:extLst>
          </p:nvPr>
        </p:nvGraphicFramePr>
        <p:xfrm>
          <a:off x="2545566" y="1893194"/>
          <a:ext cx="7886321" cy="4144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2597" y="4404575"/>
            <a:ext cx="2454220" cy="18584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94107" y="4314423"/>
            <a:ext cx="1640909" cy="19485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5686817" y="5288718"/>
            <a:ext cx="2507290" cy="4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86818" y="4982181"/>
            <a:ext cx="250729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82873" y="6234572"/>
            <a:ext cx="25072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 Tree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04390" y="6263013"/>
            <a:ext cx="25072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Source Tree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2" grpId="0" animBg="1"/>
      <p:bldP spid="13" grpId="0" animBg="1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2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in XML file :	&lt;?</a:t>
            </a:r>
            <a:r>
              <a:rPr lang="en-US" dirty="0"/>
              <a:t>xml-</a:t>
            </a:r>
            <a:r>
              <a:rPr lang="en-US" dirty="0" err="1"/>
              <a:t>stylesheet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="xsl file" type="text/xsl"? 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XSLT Style Sheet Basic Form 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3282577"/>
            <a:ext cx="9144925" cy="160043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A1A00"/>
                </a:solidFill>
              </a:rPr>
              <a:t>&lt;</a:t>
            </a:r>
            <a:r>
              <a:rPr lang="en-US" sz="2000" dirty="0" err="1">
                <a:solidFill>
                  <a:srgbClr val="2A1A00"/>
                </a:solidFill>
              </a:rPr>
              <a:t>xsl:stylesheet</a:t>
            </a:r>
            <a:r>
              <a:rPr lang="en-US" sz="2000" dirty="0">
                <a:solidFill>
                  <a:srgbClr val="2A1A00"/>
                </a:solidFill>
              </a:rPr>
              <a:t> version="1.0" </a:t>
            </a:r>
            <a:r>
              <a:rPr lang="en-US" sz="2000" dirty="0" err="1">
                <a:solidFill>
                  <a:srgbClr val="2A1A00"/>
                </a:solidFill>
              </a:rPr>
              <a:t>xmlns:xsl</a:t>
            </a:r>
            <a:r>
              <a:rPr lang="en-US" sz="2000" dirty="0" smtClean="0">
                <a:solidFill>
                  <a:srgbClr val="2A1A00"/>
                </a:solidFill>
              </a:rPr>
              <a:t>="http://www.w3.org/1999/XSL/Transform"&gt;</a:t>
            </a:r>
            <a:endParaRPr lang="en-US" sz="2000" dirty="0">
              <a:solidFill>
                <a:srgbClr val="2A1A00"/>
              </a:solidFill>
            </a:endParaRPr>
          </a:p>
          <a:p>
            <a:r>
              <a:rPr lang="en-US" sz="2000" dirty="0">
                <a:solidFill>
                  <a:srgbClr val="2A1A00"/>
                </a:solidFill>
              </a:rPr>
              <a:t>--------</a:t>
            </a:r>
          </a:p>
          <a:p>
            <a:r>
              <a:rPr lang="en-US" sz="2000" dirty="0">
                <a:solidFill>
                  <a:srgbClr val="2A1A00"/>
                </a:solidFill>
              </a:rPr>
              <a:t>-------- </a:t>
            </a:r>
          </a:p>
          <a:p>
            <a:r>
              <a:rPr lang="en-US" sz="2000" dirty="0">
                <a:solidFill>
                  <a:srgbClr val="2A1A00"/>
                </a:solidFill>
              </a:rPr>
              <a:t>&lt;/</a:t>
            </a:r>
            <a:r>
              <a:rPr lang="en-US" sz="2000" dirty="0" err="1">
                <a:solidFill>
                  <a:srgbClr val="2A1A00"/>
                </a:solidFill>
              </a:rPr>
              <a:t>xsl:stylesheet</a:t>
            </a:r>
            <a:r>
              <a:rPr lang="en-US" sz="2000" dirty="0">
                <a:solidFill>
                  <a:srgbClr val="2A1A00"/>
                </a:solidFill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40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77898"/>
              </p:ext>
            </p:extLst>
          </p:nvPr>
        </p:nvGraphicFramePr>
        <p:xfrm>
          <a:off x="508000" y="1719263"/>
          <a:ext cx="112109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660"/>
                <a:gridCol w="86982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Name</a:t>
                      </a:r>
                      <a:endParaRPr lang="en-US" dirty="0"/>
                    </a:p>
                  </a:txBody>
                  <a:tcPr marL="100709" marR="100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0709" marR="1007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decimal-format</a:t>
                      </a:r>
                      <a:endParaRPr lang="en-US" dirty="0"/>
                    </a:p>
                  </a:txBody>
                  <a:tcPr marL="100709" marR="1007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decimal format for a number to text</a:t>
                      </a:r>
                      <a:r>
                        <a:rPr lang="en-US" baseline="0" dirty="0" smtClean="0"/>
                        <a:t> conversion</a:t>
                      </a:r>
                      <a:endParaRPr lang="en-US" dirty="0"/>
                    </a:p>
                  </a:txBody>
                  <a:tcPr marL="100709" marR="1007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</a:t>
                      </a:r>
                      <a:endParaRPr lang="en-US" dirty="0"/>
                    </a:p>
                  </a:txBody>
                  <a:tcPr marL="100709" marR="1007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include a sub style sheet in the style sheet.</a:t>
                      </a:r>
                      <a:endParaRPr lang="en-US" dirty="0"/>
                    </a:p>
                  </a:txBody>
                  <a:tcPr marL="100709" marR="1007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 marL="100709" marR="1007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key which is used as</a:t>
                      </a:r>
                      <a:r>
                        <a:rPr lang="en-US" baseline="0" dirty="0" smtClean="0"/>
                        <a:t> a function to operate on patterns and expressions.</a:t>
                      </a:r>
                      <a:endParaRPr lang="en-US" dirty="0"/>
                    </a:p>
                  </a:txBody>
                  <a:tcPr marL="100709" marR="1007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 marL="100709" marR="1007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the operation of output</a:t>
                      </a:r>
                      <a:r>
                        <a:rPr lang="en-US" baseline="0" dirty="0" smtClean="0"/>
                        <a:t> created by the style sheet.</a:t>
                      </a:r>
                      <a:endParaRPr lang="en-US" dirty="0"/>
                    </a:p>
                  </a:txBody>
                  <a:tcPr marL="100709" marR="100709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23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818</Words>
  <Application>Microsoft Office PowerPoint</Application>
  <PresentationFormat>Custom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Grid</vt:lpstr>
      <vt:lpstr>XSL  &amp; XSLT</vt:lpstr>
      <vt:lpstr>XSL &amp; XSLT</vt:lpstr>
      <vt:lpstr>Introduction &amp; History</vt:lpstr>
      <vt:lpstr>Structure Breakdown</vt:lpstr>
      <vt:lpstr>Transformation &amp; Processing Model</vt:lpstr>
      <vt:lpstr>Diagram</vt:lpstr>
      <vt:lpstr>Syntax</vt:lpstr>
      <vt:lpstr>Basic Syntax</vt:lpstr>
      <vt:lpstr>Top Level Elements</vt:lpstr>
      <vt:lpstr>Templates</vt:lpstr>
      <vt:lpstr>Applying-templates Element</vt:lpstr>
      <vt:lpstr>Value-of Element</vt:lpstr>
      <vt:lpstr>For-each element</vt:lpstr>
      <vt:lpstr>Text element</vt:lpstr>
      <vt:lpstr>Number element</vt:lpstr>
      <vt:lpstr>IF Element</vt:lpstr>
      <vt:lpstr>CHOOSE , WHEN &amp; Otherwise Elements</vt:lpstr>
      <vt:lpstr>Sort Element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2016-11-10T05:37:16Z</dcterms:created>
  <dcterms:modified xsi:type="dcterms:W3CDTF">2017-03-21T13:08:10Z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</Properties>
</file>