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B1EBDC5-03A6-498F-88DE-244119A2EA5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3E9A64-5974-49C6-965C-B72F7EA3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7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BDC5-03A6-498F-88DE-244119A2EA5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9A64-5974-49C6-965C-B72F7EA3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1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B1EBDC5-03A6-498F-88DE-244119A2EA5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3E9A64-5974-49C6-965C-B72F7EA3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1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BDC5-03A6-498F-88DE-244119A2EA5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B03E9A64-5974-49C6-965C-B72F7EA3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1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B1EBDC5-03A6-498F-88DE-244119A2EA5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3E9A64-5974-49C6-965C-B72F7EA3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BDC5-03A6-498F-88DE-244119A2EA5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9A64-5974-49C6-965C-B72F7EA3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3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BDC5-03A6-498F-88DE-244119A2EA5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9A64-5974-49C6-965C-B72F7EA3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4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BDC5-03A6-498F-88DE-244119A2EA5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9A64-5974-49C6-965C-B72F7EA3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5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BDC5-03A6-498F-88DE-244119A2EA5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9A64-5974-49C6-965C-B72F7EA3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3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B1EBDC5-03A6-498F-88DE-244119A2EA5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3E9A64-5974-49C6-965C-B72F7EA3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2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BDC5-03A6-498F-88DE-244119A2EA5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9A64-5974-49C6-965C-B72F7EA3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3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B1EBDC5-03A6-498F-88DE-244119A2EA5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03E9A64-5974-49C6-965C-B72F7EA36E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706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6DDE-AA11-45DC-A651-B44D9DBC5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4155" y="3199731"/>
            <a:ext cx="6884895" cy="1496649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Laravel</a:t>
            </a:r>
          </a:p>
        </p:txBody>
      </p:sp>
    </p:spTree>
    <p:extLst>
      <p:ext uri="{BB962C8B-B14F-4D97-AF65-F5344CB8AC3E}">
        <p14:creationId xmlns:p14="http://schemas.microsoft.com/office/powerpoint/2010/main" val="1574943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7F0D-71EE-43D1-951C-D6DF702A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to make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63CFF-E189-4BE7-ACF5-A31B6AF80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Controller</a:t>
            </a:r>
          </a:p>
          <a:p>
            <a:pPr lvl="2"/>
            <a:r>
              <a:rPr lang="en-US" sz="2000" dirty="0"/>
              <a:t>Php artisan make:controller ControllerName</a:t>
            </a:r>
          </a:p>
          <a:p>
            <a:r>
              <a:rPr lang="en-US" dirty="0"/>
              <a:t>Single Action Controller</a:t>
            </a:r>
          </a:p>
          <a:p>
            <a:pPr lvl="2"/>
            <a:r>
              <a:rPr lang="en-US" sz="2000" dirty="0"/>
              <a:t>Php artisan make:controller ControllerName –- Invokable</a:t>
            </a:r>
          </a:p>
          <a:p>
            <a:r>
              <a:rPr lang="en-US" dirty="0"/>
              <a:t>Resource Controller</a:t>
            </a:r>
          </a:p>
          <a:p>
            <a:pPr lvl="2"/>
            <a:r>
              <a:rPr lang="en-US" sz="2000" dirty="0"/>
              <a:t>Php artisan make:controller ControllerName -- resource</a:t>
            </a:r>
          </a:p>
        </p:txBody>
      </p:sp>
    </p:spTree>
    <p:extLst>
      <p:ext uri="{BB962C8B-B14F-4D97-AF65-F5344CB8AC3E}">
        <p14:creationId xmlns:p14="http://schemas.microsoft.com/office/powerpoint/2010/main" val="955628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C122-19BD-45B4-94DE-103711E40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CSRF Token with Form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60069-0DF7-45C1-9C36-02C50BBBA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Cross Site Request Forgery.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81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A305-3E56-4A68-9923-F7BCE256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C6D1A-B34D-4219-8CD1-16F757B28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0835"/>
            <a:ext cx="11029615" cy="4505739"/>
          </a:xfrm>
        </p:spPr>
        <p:txBody>
          <a:bodyPr>
            <a:normAutofit/>
          </a:bodyPr>
          <a:lstStyle/>
          <a:p>
            <a:r>
              <a:rPr lang="en-US" b="1" dirty="0"/>
              <a:t>What is Laravel ?</a:t>
            </a:r>
          </a:p>
          <a:p>
            <a:pPr lvl="1"/>
            <a:r>
              <a:rPr lang="en-US" dirty="0"/>
              <a:t>Php Framework </a:t>
            </a:r>
          </a:p>
          <a:p>
            <a:pPr lvl="1"/>
            <a:r>
              <a:rPr lang="en-US" dirty="0"/>
              <a:t>To develop web app and API</a:t>
            </a:r>
          </a:p>
          <a:p>
            <a:pPr lvl="2"/>
            <a:r>
              <a:rPr lang="en-US" dirty="0"/>
              <a:t>Create complex web applications</a:t>
            </a:r>
          </a:p>
          <a:p>
            <a:r>
              <a:rPr lang="en-US" b="1" dirty="0"/>
              <a:t>What is Framework ?</a:t>
            </a:r>
          </a:p>
          <a:p>
            <a:pPr lvl="1"/>
            <a:r>
              <a:rPr lang="en-US" dirty="0"/>
              <a:t>Framework is Programming Tool that Provides ready-made functions , features for development.</a:t>
            </a:r>
          </a:p>
          <a:p>
            <a:pPr lvl="1"/>
            <a:r>
              <a:rPr lang="en-US" dirty="0"/>
              <a:t>Common structure already Created .</a:t>
            </a:r>
          </a:p>
          <a:p>
            <a:r>
              <a:rPr lang="en-US" b="1" dirty="0"/>
              <a:t>Features Like</a:t>
            </a:r>
          </a:p>
          <a:p>
            <a:pPr lvl="1"/>
            <a:r>
              <a:rPr lang="en-US" dirty="0"/>
              <a:t>Routing</a:t>
            </a:r>
          </a:p>
          <a:p>
            <a:pPr lvl="1"/>
            <a:r>
              <a:rPr lang="en-US" dirty="0"/>
              <a:t>Easy database Connection</a:t>
            </a:r>
          </a:p>
          <a:p>
            <a:pPr lvl="1"/>
            <a:r>
              <a:rPr lang="en-US" dirty="0"/>
              <a:t>Ready Made Functions for session</a:t>
            </a:r>
          </a:p>
          <a:p>
            <a:pPr lvl="1"/>
            <a:r>
              <a:rPr lang="en-US" dirty="0"/>
              <a:t>Helper for commonly used functions</a:t>
            </a:r>
          </a:p>
        </p:txBody>
      </p:sp>
    </p:spTree>
    <p:extLst>
      <p:ext uri="{BB962C8B-B14F-4D97-AF65-F5344CB8AC3E}">
        <p14:creationId xmlns:p14="http://schemas.microsoft.com/office/powerpoint/2010/main" val="195420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1D0D-38F8-4231-B926-6F684F5A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difference in Laravel and fw (react , angular etc.)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D9EFF-C4BD-4B63-B480-D1C7127155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Laravel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FA2AF6-4D71-4819-9DFF-DEE9642BAB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Laravel is a server side framework.</a:t>
            </a:r>
          </a:p>
          <a:p>
            <a:pPr lvl="1"/>
            <a:r>
              <a:rPr lang="en-US" dirty="0"/>
              <a:t>Code execute server-side not browser side.</a:t>
            </a:r>
          </a:p>
          <a:p>
            <a:r>
              <a:rPr lang="en-US" dirty="0"/>
              <a:t>You cannot make a single page application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F9AE15-C650-4702-BE2D-F0DA43AC4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React and Angular etc.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09C334-C3E7-4051-87D4-36F3F3F6E72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No Direct Database connectivity.</a:t>
            </a:r>
          </a:p>
          <a:p>
            <a:r>
              <a:rPr lang="en-US" dirty="0"/>
              <a:t>Needs API</a:t>
            </a:r>
          </a:p>
          <a:p>
            <a:r>
              <a:rPr lang="en-US" dirty="0"/>
              <a:t>Need Backend framework.</a:t>
            </a:r>
          </a:p>
          <a:p>
            <a:r>
              <a:rPr lang="en-US" dirty="0"/>
              <a:t>Create single page applications</a:t>
            </a:r>
          </a:p>
        </p:txBody>
      </p:sp>
    </p:spTree>
    <p:extLst>
      <p:ext uri="{BB962C8B-B14F-4D97-AF65-F5344CB8AC3E}">
        <p14:creationId xmlns:p14="http://schemas.microsoft.com/office/powerpoint/2010/main" val="65694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F10EF71-C436-4359-AE8E-DB91F66E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MVC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EBBD063-AE0E-4EEC-8BCC-5F5530E20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 basically is a Architecture </a:t>
            </a:r>
          </a:p>
          <a:p>
            <a:r>
              <a:rPr lang="en-US" dirty="0"/>
              <a:t>MVC (Model View Controller)</a:t>
            </a:r>
          </a:p>
          <a:p>
            <a:r>
              <a:rPr lang="en-US" dirty="0"/>
              <a:t>MVC is a pattern in software design commonly used to implement user interfaces data and controlling logic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7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7AEC18-C763-4CEF-85FA-283053B9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DAB743-77D0-4BA5-B5A5-19373D5C2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5514807" cy="4040275"/>
          </a:xfrm>
        </p:spPr>
        <p:txBody>
          <a:bodyPr/>
          <a:lstStyle/>
          <a:p>
            <a:r>
              <a:rPr lang="en-US" b="1" dirty="0"/>
              <a:t>Model </a:t>
            </a:r>
          </a:p>
          <a:p>
            <a:pPr lvl="1"/>
            <a:r>
              <a:rPr lang="en-US" dirty="0"/>
              <a:t>Manage and handle Data , database and business logics.</a:t>
            </a:r>
          </a:p>
          <a:p>
            <a:r>
              <a:rPr lang="en-US" b="1" dirty="0"/>
              <a:t>View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Handle layout and display. (HTML Part)</a:t>
            </a:r>
          </a:p>
          <a:p>
            <a:r>
              <a:rPr lang="en-US" b="1" dirty="0"/>
              <a:t>Controller</a:t>
            </a:r>
          </a:p>
          <a:p>
            <a:pPr lvl="1"/>
            <a:r>
              <a:rPr lang="en-US" dirty="0"/>
              <a:t>Routes </a:t>
            </a:r>
          </a:p>
          <a:p>
            <a:pPr lvl="2"/>
            <a:r>
              <a:rPr lang="en-US" dirty="0"/>
              <a:t>Get request from user and control Model and view</a:t>
            </a:r>
          </a:p>
          <a:p>
            <a:pPr lvl="1"/>
            <a:endParaRPr lang="en-US" dirty="0"/>
          </a:p>
        </p:txBody>
      </p:sp>
      <p:pic>
        <p:nvPicPr>
          <p:cNvPr id="7" name="Picture 2" descr="MVC Overview. MVC is a design patten used to help… | by Joseph Spinelli |  Medium">
            <a:extLst>
              <a:ext uri="{FF2B5EF4-FFF2-40B4-BE49-F238E27FC236}">
                <a16:creationId xmlns:a16="http://schemas.microsoft.com/office/drawing/2014/main" id="{E88517F3-5E70-4542-8FC8-1F8F18115F6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5" y="2236523"/>
            <a:ext cx="5422900" cy="361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16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20D7-EBA6-4901-A3AB-739E0133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D9CDEE-E86C-48E1-8C88-E0B63142E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04742"/>
            <a:ext cx="4328738" cy="2837303"/>
          </a:xfrm>
        </p:spPr>
        <p:txBody>
          <a:bodyPr/>
          <a:lstStyle/>
          <a:p>
            <a:r>
              <a:rPr lang="en-US" dirty="0"/>
              <a:t>Download xampp</a:t>
            </a:r>
          </a:p>
          <a:p>
            <a:r>
              <a:rPr lang="en-US" b="1" dirty="0"/>
              <a:t>Composer </a:t>
            </a:r>
          </a:p>
          <a:p>
            <a:pPr lvl="1"/>
            <a:r>
              <a:rPr lang="en-US" dirty="0"/>
              <a:t>Dependency manager for PHP </a:t>
            </a:r>
          </a:p>
          <a:p>
            <a:pPr lvl="1"/>
            <a:r>
              <a:rPr lang="en-US" dirty="0"/>
              <a:t>Install – packages with single command.</a:t>
            </a:r>
          </a:p>
          <a:p>
            <a:pPr lvl="1"/>
            <a:r>
              <a:rPr lang="en-US" dirty="0"/>
              <a:t>Similar like NPM in node</a:t>
            </a:r>
          </a:p>
          <a:p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5BDECB04-DAB0-4851-8C78-1DE81F49D0E7}"/>
              </a:ext>
            </a:extLst>
          </p:cNvPr>
          <p:cNvSpPr txBox="1">
            <a:spLocks/>
          </p:cNvSpPr>
          <p:nvPr/>
        </p:nvSpPr>
        <p:spPr>
          <a:xfrm>
            <a:off x="4909931" y="2303605"/>
            <a:ext cx="3081130" cy="2837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Steps</a:t>
            </a:r>
          </a:p>
          <a:p>
            <a:r>
              <a:rPr lang="en-US" dirty="0"/>
              <a:t>Install Composer (Once)</a:t>
            </a:r>
          </a:p>
          <a:p>
            <a:pPr lvl="2"/>
            <a:r>
              <a:rPr lang="en-US" dirty="0"/>
              <a:t>getcomposer.org</a:t>
            </a:r>
          </a:p>
          <a:p>
            <a:r>
              <a:rPr lang="en-US" dirty="0"/>
              <a:t>Install Laravel (once)</a:t>
            </a:r>
          </a:p>
          <a:p>
            <a:r>
              <a:rPr lang="en-US" dirty="0"/>
              <a:t>Make a Project And Run</a:t>
            </a:r>
          </a:p>
        </p:txBody>
      </p:sp>
    </p:spTree>
    <p:extLst>
      <p:ext uri="{BB962C8B-B14F-4D97-AF65-F5344CB8AC3E}">
        <p14:creationId xmlns:p14="http://schemas.microsoft.com/office/powerpoint/2010/main" val="3173823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DB07-7455-4E97-9AAF-60A5BCB0D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Laravel and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32C24-82F6-4037-A108-7E6829028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composer is install</a:t>
            </a:r>
          </a:p>
          <a:p>
            <a:r>
              <a:rPr lang="en-US" dirty="0"/>
              <a:t>Install Laravel Globally</a:t>
            </a:r>
          </a:p>
          <a:p>
            <a:pPr lvl="1"/>
            <a:r>
              <a:rPr lang="en-US" dirty="0"/>
              <a:t>composer global require laravel/installer</a:t>
            </a:r>
          </a:p>
          <a:p>
            <a:r>
              <a:rPr lang="en-US" dirty="0"/>
              <a:t>Install Laravel App</a:t>
            </a:r>
          </a:p>
          <a:p>
            <a:pPr lvl="1"/>
            <a:r>
              <a:rPr lang="en-US" dirty="0"/>
              <a:t>laravel new example-app</a:t>
            </a:r>
          </a:p>
          <a:p>
            <a:r>
              <a:rPr lang="en-US" dirty="0"/>
              <a:t>Start the app</a:t>
            </a:r>
          </a:p>
          <a:p>
            <a:pPr lvl="1"/>
            <a:r>
              <a:rPr lang="en-US" dirty="0"/>
              <a:t>cd example-app</a:t>
            </a:r>
          </a:p>
          <a:p>
            <a:pPr lvl="1"/>
            <a:r>
              <a:rPr lang="en-US" dirty="0"/>
              <a:t>php artisan serve</a:t>
            </a:r>
          </a:p>
        </p:txBody>
      </p:sp>
    </p:spTree>
    <p:extLst>
      <p:ext uri="{BB962C8B-B14F-4D97-AF65-F5344CB8AC3E}">
        <p14:creationId xmlns:p14="http://schemas.microsoft.com/office/powerpoint/2010/main" val="420300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EC5C-ED08-4233-B143-90663650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20492-A996-424E-8CC3-8F989DB4A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21566"/>
            <a:ext cx="11029615" cy="4532244"/>
          </a:xfrm>
        </p:spPr>
        <p:txBody>
          <a:bodyPr/>
          <a:lstStyle/>
          <a:p>
            <a:r>
              <a:rPr lang="en-US" dirty="0"/>
              <a:t>App =&gt; kernel file =&gt; create new commands</a:t>
            </a:r>
          </a:p>
          <a:p>
            <a:r>
              <a:rPr lang="en-US" dirty="0"/>
              <a:t>Exceptions =&gt; Handler =&gt; run time error</a:t>
            </a:r>
          </a:p>
          <a:p>
            <a:r>
              <a:rPr lang="en-US" dirty="0"/>
              <a:t>Http =&gt; Controller = Interact Model and view  AND Middleware =&gt; Guard =&gt; Who’s Access Files or a folders kernel.php =&gt; Models register in this kernel file </a:t>
            </a:r>
          </a:p>
          <a:p>
            <a:r>
              <a:rPr lang="en-US" dirty="0"/>
              <a:t>Models =&gt; Database connection files</a:t>
            </a:r>
          </a:p>
          <a:p>
            <a:r>
              <a:rPr lang="en-US" dirty="0"/>
              <a:t>Bootstrap =&gt; app =&gt; load application ,  view with data</a:t>
            </a:r>
          </a:p>
          <a:p>
            <a:r>
              <a:rPr lang="en-US" dirty="0"/>
              <a:t>Config =&gt; all config files</a:t>
            </a:r>
          </a:p>
          <a:p>
            <a:r>
              <a:rPr lang="en-US" dirty="0"/>
              <a:t>Public =&gt; </a:t>
            </a:r>
            <a:r>
              <a:rPr lang="en-US" dirty="0" err="1"/>
              <a:t>index.php</a:t>
            </a:r>
            <a:r>
              <a:rPr lang="en-US" dirty="0"/>
              <a:t> =&gt; load first time </a:t>
            </a:r>
          </a:p>
          <a:p>
            <a:r>
              <a:rPr lang="en-US" dirty="0"/>
              <a:t>Resources =&gt; all views and css js etc.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53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8226-3099-4E83-AA7E-31BC1E63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controller?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D02B9-57EC-4F72-97B2-DCFB12644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 are class based php files.</a:t>
            </a:r>
          </a:p>
          <a:p>
            <a:r>
              <a:rPr lang="en-US" dirty="0"/>
              <a:t>Controllers can group related request handing logic into a single class.</a:t>
            </a:r>
          </a:p>
          <a:p>
            <a:r>
              <a:rPr lang="en-US" dirty="0"/>
              <a:t>Types Of Controllers.</a:t>
            </a:r>
          </a:p>
          <a:p>
            <a:pPr lvl="1"/>
            <a:r>
              <a:rPr lang="en-US" dirty="0"/>
              <a:t>Basic Controller (only class - &gt; modify when needed)</a:t>
            </a:r>
          </a:p>
          <a:p>
            <a:pPr lvl="1"/>
            <a:r>
              <a:rPr lang="en-US" dirty="0"/>
              <a:t>Single Action Controller ( Single request handle )</a:t>
            </a:r>
          </a:p>
          <a:p>
            <a:pPr lvl="1"/>
            <a:r>
              <a:rPr lang="en-US" dirty="0"/>
              <a:t>Resource Controller (CRUD -&gt; DB operation -&gt; </a:t>
            </a:r>
            <a:r>
              <a:rPr lang="en-US" dirty="0" err="1"/>
              <a:t>Predefinfe</a:t>
            </a:r>
            <a:r>
              <a:rPr lang="en-US" dirty="0"/>
              <a:t> Methods and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929D4C-700E-4254-ABD4-411DE1269C91}"/>
              </a:ext>
            </a:extLst>
          </p:cNvPr>
          <p:cNvSpPr/>
          <p:nvPr/>
        </p:nvSpPr>
        <p:spPr>
          <a:xfrm>
            <a:off x="7836834" y="3767997"/>
            <a:ext cx="1188720" cy="937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1BFB10-45D9-4510-B8D2-9EE65358333D}"/>
              </a:ext>
            </a:extLst>
          </p:cNvPr>
          <p:cNvSpPr/>
          <p:nvPr/>
        </p:nvSpPr>
        <p:spPr>
          <a:xfrm>
            <a:off x="9025554" y="2351054"/>
            <a:ext cx="1392387" cy="937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99F5DE-F746-4CB0-B9D7-5D115004348B}"/>
              </a:ext>
            </a:extLst>
          </p:cNvPr>
          <p:cNvSpPr/>
          <p:nvPr/>
        </p:nvSpPr>
        <p:spPr>
          <a:xfrm>
            <a:off x="10422087" y="3752854"/>
            <a:ext cx="1188720" cy="937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dirty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402801169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262</TotalTime>
  <Words>432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Wingdings 2</vt:lpstr>
      <vt:lpstr>Dividend</vt:lpstr>
      <vt:lpstr>Laravel</vt:lpstr>
      <vt:lpstr>Introduction</vt:lpstr>
      <vt:lpstr>The difference in Laravel and fw (react , angular etc.)</vt:lpstr>
      <vt:lpstr>What is MVC </vt:lpstr>
      <vt:lpstr>MVC</vt:lpstr>
      <vt:lpstr>installation</vt:lpstr>
      <vt:lpstr>Install Laravel and app</vt:lpstr>
      <vt:lpstr>Folder structure</vt:lpstr>
      <vt:lpstr>What is controller?</vt:lpstr>
      <vt:lpstr>Command to make Controller</vt:lpstr>
      <vt:lpstr>CSRF Token with Form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</dc:title>
  <dc:creator>Aleena Lateef</dc:creator>
  <cp:lastModifiedBy>Aleena Lateef</cp:lastModifiedBy>
  <cp:revision>16</cp:revision>
  <dcterms:created xsi:type="dcterms:W3CDTF">2023-03-27T08:19:34Z</dcterms:created>
  <dcterms:modified xsi:type="dcterms:W3CDTF">2023-03-29T10:11:59Z</dcterms:modified>
</cp:coreProperties>
</file>