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0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6DDE-AA11-45DC-A651-B44D9DBC5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55" y="3199731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15749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305-3E56-4A68-9923-F7BCE25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D1A-B34D-4219-8CD1-16F757B2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226-3099-4E83-AA7E-31BC1E63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02B9-57EC-4F72-97B2-DCFB1264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are class based php files.</a:t>
            </a:r>
          </a:p>
          <a:p>
            <a:r>
              <a:rPr lang="en-US" dirty="0"/>
              <a:t>Controllers can group related request handing logic into a single class.</a:t>
            </a:r>
          </a:p>
          <a:p>
            <a:r>
              <a:rPr lang="en-US" dirty="0"/>
              <a:t>Types Of Controllers.</a:t>
            </a:r>
          </a:p>
          <a:p>
            <a:pPr lvl="1"/>
            <a:r>
              <a:rPr lang="en-US" dirty="0"/>
              <a:t>Basic Controller (only class - &gt; modify when needed)</a:t>
            </a:r>
          </a:p>
          <a:p>
            <a:pPr lvl="1"/>
            <a:r>
              <a:rPr lang="en-US" dirty="0"/>
              <a:t>Single Action Controller ( Single request handle )</a:t>
            </a:r>
          </a:p>
          <a:p>
            <a:pPr lvl="1"/>
            <a:r>
              <a:rPr lang="en-US" dirty="0"/>
              <a:t>Resource Controller (CRUD -&gt; DB operation -&gt; </a:t>
            </a:r>
            <a:r>
              <a:rPr lang="en-US" dirty="0" err="1"/>
              <a:t>Predefinfe</a:t>
            </a:r>
            <a:r>
              <a:rPr lang="en-US" dirty="0"/>
              <a:t> Methods and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29D4C-700E-4254-ABD4-411DE1269C91}"/>
              </a:ext>
            </a:extLst>
          </p:cNvPr>
          <p:cNvSpPr/>
          <p:nvPr/>
        </p:nvSpPr>
        <p:spPr>
          <a:xfrm>
            <a:off x="7836834" y="3767997"/>
            <a:ext cx="118872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BFB10-45D9-4510-B8D2-9EE65358333D}"/>
              </a:ext>
            </a:extLst>
          </p:cNvPr>
          <p:cNvSpPr/>
          <p:nvPr/>
        </p:nvSpPr>
        <p:spPr>
          <a:xfrm>
            <a:off x="9025554" y="2351054"/>
            <a:ext cx="1392387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9F5DE-F746-4CB0-B9D7-5D115004348B}"/>
              </a:ext>
            </a:extLst>
          </p:cNvPr>
          <p:cNvSpPr/>
          <p:nvPr/>
        </p:nvSpPr>
        <p:spPr>
          <a:xfrm>
            <a:off x="10422087" y="3752854"/>
            <a:ext cx="118872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280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7F0D-71EE-43D1-951C-D6DF702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to make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3CFF-E189-4BE7-ACF5-A31B6AF8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Controller</a:t>
            </a:r>
          </a:p>
          <a:p>
            <a:pPr lvl="2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ControllerName</a:t>
            </a:r>
            <a:endParaRPr lang="en-US" dirty="0"/>
          </a:p>
          <a:p>
            <a:r>
              <a:rPr lang="en-US" dirty="0" err="1"/>
              <a:t>Signle</a:t>
            </a:r>
            <a:r>
              <a:rPr lang="en-US" dirty="0"/>
              <a:t> Action Controller</a:t>
            </a:r>
          </a:p>
          <a:p>
            <a:pPr lvl="2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ControllerName</a:t>
            </a:r>
            <a:r>
              <a:rPr lang="en-US" dirty="0"/>
              <a:t> –- Invokable</a:t>
            </a:r>
          </a:p>
          <a:p>
            <a:r>
              <a:rPr lang="en-US" dirty="0"/>
              <a:t>Resource Controller</a:t>
            </a:r>
          </a:p>
          <a:p>
            <a:pPr lvl="2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ControllerName</a:t>
            </a:r>
            <a:r>
              <a:rPr lang="en-US" dirty="0"/>
              <a:t> -- resource</a:t>
            </a:r>
          </a:p>
        </p:txBody>
      </p:sp>
    </p:spTree>
    <p:extLst>
      <p:ext uri="{BB962C8B-B14F-4D97-AF65-F5344CB8AC3E}">
        <p14:creationId xmlns:p14="http://schemas.microsoft.com/office/powerpoint/2010/main" val="9556282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Laravel</vt:lpstr>
      <vt:lpstr>Introduction</vt:lpstr>
      <vt:lpstr>What is controller?</vt:lpstr>
      <vt:lpstr>Command to make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Aleena Lateef</dc:creator>
  <cp:lastModifiedBy>Aleena Lateef</cp:lastModifiedBy>
  <cp:revision>4</cp:revision>
  <dcterms:created xsi:type="dcterms:W3CDTF">2023-03-27T08:19:34Z</dcterms:created>
  <dcterms:modified xsi:type="dcterms:W3CDTF">2023-03-27T10:12:56Z</dcterms:modified>
</cp:coreProperties>
</file>