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19B1D6-7245-4A1F-8C09-20CE31CD1194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5E4BD258-CEA6-4E95-824B-75FD5A6FCB9F}">
      <dgm:prSet phldrT="[Text]"/>
      <dgm:spPr/>
      <dgm:t>
        <a:bodyPr/>
        <a:lstStyle/>
        <a:p>
          <a:r>
            <a:rPr lang="en-US" dirty="0"/>
            <a:t>Existing </a:t>
          </a:r>
        </a:p>
        <a:p>
          <a:r>
            <a:rPr lang="en-US" dirty="0"/>
            <a:t>Database &amp; </a:t>
          </a:r>
        </a:p>
        <a:p>
          <a:r>
            <a:rPr lang="en-US" dirty="0"/>
            <a:t>Tables</a:t>
          </a:r>
        </a:p>
      </dgm:t>
    </dgm:pt>
    <dgm:pt modelId="{E499EC15-6D5B-4536-ADD5-F2C466AD3DEC}" type="parTrans" cxnId="{1A7C7C5E-54A8-4558-B7D4-0E5073ADDA42}">
      <dgm:prSet/>
      <dgm:spPr/>
      <dgm:t>
        <a:bodyPr/>
        <a:lstStyle/>
        <a:p>
          <a:endParaRPr lang="en-US"/>
        </a:p>
      </dgm:t>
    </dgm:pt>
    <dgm:pt modelId="{644AD5DB-FB9C-4F4A-B109-16573F3DF8A0}" type="sibTrans" cxnId="{1A7C7C5E-54A8-4558-B7D4-0E5073ADDA42}">
      <dgm:prSet/>
      <dgm:spPr/>
      <dgm:t>
        <a:bodyPr/>
        <a:lstStyle/>
        <a:p>
          <a:endParaRPr lang="en-US"/>
        </a:p>
      </dgm:t>
    </dgm:pt>
    <dgm:pt modelId="{0EB94571-CF2C-4A9A-861D-36E10EA0DA44}">
      <dgm:prSet phldrT="[Text]"/>
      <dgm:spPr/>
      <dgm:t>
        <a:bodyPr/>
        <a:lstStyle/>
        <a:p>
          <a:r>
            <a:rPr lang="en-US" dirty="0"/>
            <a:t>Database First </a:t>
          </a:r>
        </a:p>
      </dgm:t>
    </dgm:pt>
    <dgm:pt modelId="{F70EE979-CB8A-4A21-9964-F16FC94768B6}" type="parTrans" cxnId="{10198A49-9FBA-4F5A-8C50-68187965401A}">
      <dgm:prSet/>
      <dgm:spPr/>
      <dgm:t>
        <a:bodyPr/>
        <a:lstStyle/>
        <a:p>
          <a:endParaRPr lang="en-US"/>
        </a:p>
      </dgm:t>
    </dgm:pt>
    <dgm:pt modelId="{82416E5A-C819-4B29-AF13-FDAA07C4D708}" type="sibTrans" cxnId="{10198A49-9FBA-4F5A-8C50-68187965401A}">
      <dgm:prSet/>
      <dgm:spPr/>
      <dgm:t>
        <a:bodyPr/>
        <a:lstStyle/>
        <a:p>
          <a:endParaRPr lang="en-US"/>
        </a:p>
      </dgm:t>
    </dgm:pt>
    <dgm:pt modelId="{E31719E9-E016-4AD2-B8C8-F06BC6058494}">
      <dgm:prSet phldrT="[Text]"/>
      <dgm:spPr/>
      <dgm:t>
        <a:bodyPr/>
        <a:lstStyle/>
        <a:p>
          <a:r>
            <a:rPr lang="en-US" dirty="0"/>
            <a:t>Generate</a:t>
          </a:r>
        </a:p>
        <a:p>
          <a:r>
            <a:rPr lang="en-US" dirty="0"/>
            <a:t>Model Class</a:t>
          </a:r>
        </a:p>
      </dgm:t>
    </dgm:pt>
    <dgm:pt modelId="{F1F1B4EB-3805-4FC9-99E6-D3B61AF9B03F}" type="parTrans" cxnId="{D093EF45-227C-4C05-8C39-C74DB1ACC940}">
      <dgm:prSet/>
      <dgm:spPr/>
      <dgm:t>
        <a:bodyPr/>
        <a:lstStyle/>
        <a:p>
          <a:endParaRPr lang="en-US"/>
        </a:p>
      </dgm:t>
    </dgm:pt>
    <dgm:pt modelId="{D6B876BB-44B3-4D9A-91C6-B7E7E6439A3E}" type="sibTrans" cxnId="{D093EF45-227C-4C05-8C39-C74DB1ACC940}">
      <dgm:prSet/>
      <dgm:spPr/>
      <dgm:t>
        <a:bodyPr/>
        <a:lstStyle/>
        <a:p>
          <a:endParaRPr lang="en-US"/>
        </a:p>
      </dgm:t>
    </dgm:pt>
    <dgm:pt modelId="{9FD232ED-896A-42BD-B296-462FBAC34EA7}" type="pres">
      <dgm:prSet presAssocID="{6219B1D6-7245-4A1F-8C09-20CE31CD1194}" presName="Name0" presStyleCnt="0">
        <dgm:presLayoutVars>
          <dgm:dir/>
          <dgm:resizeHandles val="exact"/>
        </dgm:presLayoutVars>
      </dgm:prSet>
      <dgm:spPr/>
    </dgm:pt>
    <dgm:pt modelId="{A19F76EA-632D-4284-9BF5-4E302BF51F37}" type="pres">
      <dgm:prSet presAssocID="{5E4BD258-CEA6-4E95-824B-75FD5A6FCB9F}" presName="node" presStyleLbl="node1" presStyleIdx="0" presStyleCnt="3">
        <dgm:presLayoutVars>
          <dgm:bulletEnabled val="1"/>
        </dgm:presLayoutVars>
      </dgm:prSet>
      <dgm:spPr/>
    </dgm:pt>
    <dgm:pt modelId="{41869D2A-E76B-4ADA-8D68-277E66903E02}" type="pres">
      <dgm:prSet presAssocID="{644AD5DB-FB9C-4F4A-B109-16573F3DF8A0}" presName="sibTrans" presStyleLbl="sibTrans2D1" presStyleIdx="0" presStyleCnt="2" custScaleY="58284"/>
      <dgm:spPr>
        <a:prstGeom prst="rect">
          <a:avLst/>
        </a:prstGeom>
      </dgm:spPr>
    </dgm:pt>
    <dgm:pt modelId="{C5B97F14-0E5A-4764-B7CB-56DC3D76B8D5}" type="pres">
      <dgm:prSet presAssocID="{644AD5DB-FB9C-4F4A-B109-16573F3DF8A0}" presName="connectorText" presStyleLbl="sibTrans2D1" presStyleIdx="0" presStyleCnt="2"/>
      <dgm:spPr/>
    </dgm:pt>
    <dgm:pt modelId="{658837C2-CBB6-42D3-B380-8A49013F66D3}" type="pres">
      <dgm:prSet presAssocID="{0EB94571-CF2C-4A9A-861D-36E10EA0DA44}" presName="node" presStyleLbl="node1" presStyleIdx="1" presStyleCnt="3">
        <dgm:presLayoutVars>
          <dgm:bulletEnabled val="1"/>
        </dgm:presLayoutVars>
      </dgm:prSet>
      <dgm:spPr/>
    </dgm:pt>
    <dgm:pt modelId="{C2BAB7D5-5B96-4DC1-889E-722236820B8A}" type="pres">
      <dgm:prSet presAssocID="{82416E5A-C819-4B29-AF13-FDAA07C4D708}" presName="sibTrans" presStyleLbl="sibTrans2D1" presStyleIdx="1" presStyleCnt="2"/>
      <dgm:spPr/>
    </dgm:pt>
    <dgm:pt modelId="{02EDA0DB-DFB6-4CE5-8FFD-EF4E4209AB59}" type="pres">
      <dgm:prSet presAssocID="{82416E5A-C819-4B29-AF13-FDAA07C4D708}" presName="connectorText" presStyleLbl="sibTrans2D1" presStyleIdx="1" presStyleCnt="2"/>
      <dgm:spPr/>
    </dgm:pt>
    <dgm:pt modelId="{4E4E9F72-88CE-4FE3-936E-B0EA802D8250}" type="pres">
      <dgm:prSet presAssocID="{E31719E9-E016-4AD2-B8C8-F06BC6058494}" presName="node" presStyleLbl="node1" presStyleIdx="2" presStyleCnt="3">
        <dgm:presLayoutVars>
          <dgm:bulletEnabled val="1"/>
        </dgm:presLayoutVars>
      </dgm:prSet>
      <dgm:spPr/>
    </dgm:pt>
  </dgm:ptLst>
  <dgm:cxnLst>
    <dgm:cxn modelId="{58BA8D02-3076-4FA9-B65C-A82F9A36DC01}" type="presOf" srcId="{644AD5DB-FB9C-4F4A-B109-16573F3DF8A0}" destId="{41869D2A-E76B-4ADA-8D68-277E66903E02}" srcOrd="0" destOrd="0" presId="urn:microsoft.com/office/officeart/2005/8/layout/process1"/>
    <dgm:cxn modelId="{1A152714-683A-4E76-8501-1BC1FC1174F3}" type="presOf" srcId="{644AD5DB-FB9C-4F4A-B109-16573F3DF8A0}" destId="{C5B97F14-0E5A-4764-B7CB-56DC3D76B8D5}" srcOrd="1" destOrd="0" presId="urn:microsoft.com/office/officeart/2005/8/layout/process1"/>
    <dgm:cxn modelId="{2D925739-5230-46BD-92A1-4E2CC8E08873}" type="presOf" srcId="{82416E5A-C819-4B29-AF13-FDAA07C4D708}" destId="{02EDA0DB-DFB6-4CE5-8FFD-EF4E4209AB59}" srcOrd="1" destOrd="0" presId="urn:microsoft.com/office/officeart/2005/8/layout/process1"/>
    <dgm:cxn modelId="{1A7C7C5E-54A8-4558-B7D4-0E5073ADDA42}" srcId="{6219B1D6-7245-4A1F-8C09-20CE31CD1194}" destId="{5E4BD258-CEA6-4E95-824B-75FD5A6FCB9F}" srcOrd="0" destOrd="0" parTransId="{E499EC15-6D5B-4536-ADD5-F2C466AD3DEC}" sibTransId="{644AD5DB-FB9C-4F4A-B109-16573F3DF8A0}"/>
    <dgm:cxn modelId="{D093EF45-227C-4C05-8C39-C74DB1ACC940}" srcId="{6219B1D6-7245-4A1F-8C09-20CE31CD1194}" destId="{E31719E9-E016-4AD2-B8C8-F06BC6058494}" srcOrd="2" destOrd="0" parTransId="{F1F1B4EB-3805-4FC9-99E6-D3B61AF9B03F}" sibTransId="{D6B876BB-44B3-4D9A-91C6-B7E7E6439A3E}"/>
    <dgm:cxn modelId="{5CC48448-BA4A-4700-BDB8-AEDA719A300E}" type="presOf" srcId="{6219B1D6-7245-4A1F-8C09-20CE31CD1194}" destId="{9FD232ED-896A-42BD-B296-462FBAC34EA7}" srcOrd="0" destOrd="0" presId="urn:microsoft.com/office/officeart/2005/8/layout/process1"/>
    <dgm:cxn modelId="{10198A49-9FBA-4F5A-8C50-68187965401A}" srcId="{6219B1D6-7245-4A1F-8C09-20CE31CD1194}" destId="{0EB94571-CF2C-4A9A-861D-36E10EA0DA44}" srcOrd="1" destOrd="0" parTransId="{F70EE979-CB8A-4A21-9964-F16FC94768B6}" sibTransId="{82416E5A-C819-4B29-AF13-FDAA07C4D708}"/>
    <dgm:cxn modelId="{F1F42052-5871-42AC-97E4-1280756FBAF0}" type="presOf" srcId="{82416E5A-C819-4B29-AF13-FDAA07C4D708}" destId="{C2BAB7D5-5B96-4DC1-889E-722236820B8A}" srcOrd="0" destOrd="0" presId="urn:microsoft.com/office/officeart/2005/8/layout/process1"/>
    <dgm:cxn modelId="{C5FB4653-0870-4DBE-BE33-627B7E77BFC7}" type="presOf" srcId="{E31719E9-E016-4AD2-B8C8-F06BC6058494}" destId="{4E4E9F72-88CE-4FE3-936E-B0EA802D8250}" srcOrd="0" destOrd="0" presId="urn:microsoft.com/office/officeart/2005/8/layout/process1"/>
    <dgm:cxn modelId="{1CBED6C0-87CF-4C1B-A47D-688497425FB9}" type="presOf" srcId="{0EB94571-CF2C-4A9A-861D-36E10EA0DA44}" destId="{658837C2-CBB6-42D3-B380-8A49013F66D3}" srcOrd="0" destOrd="0" presId="urn:microsoft.com/office/officeart/2005/8/layout/process1"/>
    <dgm:cxn modelId="{513E12EC-62C5-4A49-88A8-674FEFE478E0}" type="presOf" srcId="{5E4BD258-CEA6-4E95-824B-75FD5A6FCB9F}" destId="{A19F76EA-632D-4284-9BF5-4E302BF51F37}" srcOrd="0" destOrd="0" presId="urn:microsoft.com/office/officeart/2005/8/layout/process1"/>
    <dgm:cxn modelId="{9ABF159E-3E94-4200-BBD7-59F75FC2CE19}" type="presParOf" srcId="{9FD232ED-896A-42BD-B296-462FBAC34EA7}" destId="{A19F76EA-632D-4284-9BF5-4E302BF51F37}" srcOrd="0" destOrd="0" presId="urn:microsoft.com/office/officeart/2005/8/layout/process1"/>
    <dgm:cxn modelId="{CC0FD96A-B3B6-4882-AA7B-1C592F7A5CB4}" type="presParOf" srcId="{9FD232ED-896A-42BD-B296-462FBAC34EA7}" destId="{41869D2A-E76B-4ADA-8D68-277E66903E02}" srcOrd="1" destOrd="0" presId="urn:microsoft.com/office/officeart/2005/8/layout/process1"/>
    <dgm:cxn modelId="{F2A8BA64-97F6-435D-BB9E-B308E1206AE2}" type="presParOf" srcId="{41869D2A-E76B-4ADA-8D68-277E66903E02}" destId="{C5B97F14-0E5A-4764-B7CB-56DC3D76B8D5}" srcOrd="0" destOrd="0" presId="urn:microsoft.com/office/officeart/2005/8/layout/process1"/>
    <dgm:cxn modelId="{C798AB8E-6F4E-494A-8EB6-69C7449824C3}" type="presParOf" srcId="{9FD232ED-896A-42BD-B296-462FBAC34EA7}" destId="{658837C2-CBB6-42D3-B380-8A49013F66D3}" srcOrd="2" destOrd="0" presId="urn:microsoft.com/office/officeart/2005/8/layout/process1"/>
    <dgm:cxn modelId="{9984FA94-1BAE-4E8C-8E1D-AD53C651F0E3}" type="presParOf" srcId="{9FD232ED-896A-42BD-B296-462FBAC34EA7}" destId="{C2BAB7D5-5B96-4DC1-889E-722236820B8A}" srcOrd="3" destOrd="0" presId="urn:microsoft.com/office/officeart/2005/8/layout/process1"/>
    <dgm:cxn modelId="{74D4863B-36FC-42F2-BB2B-E75090EA22CF}" type="presParOf" srcId="{C2BAB7D5-5B96-4DC1-889E-722236820B8A}" destId="{02EDA0DB-DFB6-4CE5-8FFD-EF4E4209AB59}" srcOrd="0" destOrd="0" presId="urn:microsoft.com/office/officeart/2005/8/layout/process1"/>
    <dgm:cxn modelId="{A5780406-0BC2-4708-8886-F7CFF59556F4}" type="presParOf" srcId="{9FD232ED-896A-42BD-B296-462FBAC34EA7}" destId="{4E4E9F72-88CE-4FE3-936E-B0EA802D8250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9F76EA-632D-4284-9BF5-4E302BF51F37}">
      <dsp:nvSpPr>
        <dsp:cNvPr id="0" name=""/>
        <dsp:cNvSpPr/>
      </dsp:nvSpPr>
      <dsp:spPr>
        <a:xfrm>
          <a:off x="9242" y="1346949"/>
          <a:ext cx="2762398" cy="16574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Existing 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Database &amp; 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Tables</a:t>
          </a:r>
        </a:p>
      </dsp:txBody>
      <dsp:txXfrm>
        <a:off x="57787" y="1395494"/>
        <a:ext cx="2665308" cy="1560349"/>
      </dsp:txXfrm>
    </dsp:sp>
    <dsp:sp modelId="{41869D2A-E76B-4ADA-8D68-277E66903E02}">
      <dsp:nvSpPr>
        <dsp:cNvPr id="0" name=""/>
        <dsp:cNvSpPr/>
      </dsp:nvSpPr>
      <dsp:spPr>
        <a:xfrm>
          <a:off x="3047880" y="1976024"/>
          <a:ext cx="585628" cy="399289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3047880" y="2055882"/>
        <a:ext cx="465841" cy="239573"/>
      </dsp:txXfrm>
    </dsp:sp>
    <dsp:sp modelId="{658837C2-CBB6-42D3-B380-8A49013F66D3}">
      <dsp:nvSpPr>
        <dsp:cNvPr id="0" name=""/>
        <dsp:cNvSpPr/>
      </dsp:nvSpPr>
      <dsp:spPr>
        <a:xfrm>
          <a:off x="3876600" y="1346949"/>
          <a:ext cx="2762398" cy="16574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Database First </a:t>
          </a:r>
        </a:p>
      </dsp:txBody>
      <dsp:txXfrm>
        <a:off x="3925145" y="1395494"/>
        <a:ext cx="2665308" cy="1560349"/>
      </dsp:txXfrm>
    </dsp:sp>
    <dsp:sp modelId="{C2BAB7D5-5B96-4DC1-889E-722236820B8A}">
      <dsp:nvSpPr>
        <dsp:cNvPr id="0" name=""/>
        <dsp:cNvSpPr/>
      </dsp:nvSpPr>
      <dsp:spPr>
        <a:xfrm>
          <a:off x="6915239" y="1833131"/>
          <a:ext cx="585628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6915239" y="1970146"/>
        <a:ext cx="409940" cy="411044"/>
      </dsp:txXfrm>
    </dsp:sp>
    <dsp:sp modelId="{4E4E9F72-88CE-4FE3-936E-B0EA802D8250}">
      <dsp:nvSpPr>
        <dsp:cNvPr id="0" name=""/>
        <dsp:cNvSpPr/>
      </dsp:nvSpPr>
      <dsp:spPr>
        <a:xfrm>
          <a:off x="7743958" y="1346949"/>
          <a:ext cx="2762398" cy="16574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Generate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Model Class</a:t>
          </a:r>
        </a:p>
      </dsp:txBody>
      <dsp:txXfrm>
        <a:off x="7792503" y="1395494"/>
        <a:ext cx="2665308" cy="15603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DDAAD-716F-4691-857A-FB2C6A4F67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EFAC0B-8E97-4A20-AADB-3626DB4E45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70BAD-BB5E-49D6-B60F-05AB2D801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F6EC9-29AD-481D-8F17-B10FA76646E9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BCF1A-4916-4821-AED1-EA388DAE3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6992B-64C7-4F1F-BCC1-150FD2933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06212-1612-4A10-A703-C8BB8C97A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689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D1F91-F5F3-4137-9CBF-669AA12C0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A14CB6-5C92-4B71-8970-7485FC5B72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D8C8D-F363-44E6-A562-D0249ABBA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F6EC9-29AD-481D-8F17-B10FA76646E9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95262F-0133-49B6-8A7E-A9588C918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71E66-E56B-4279-B0F3-EAAA897BA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06212-1612-4A10-A703-C8BB8C97A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692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0F02A6-177B-4B5C-BBF5-6435E4B52C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CB6DBE-BE59-4B18-82BC-066B80F740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5914C6-08FB-4E9A-B978-D7382BDD5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F6EC9-29AD-481D-8F17-B10FA76646E9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FEC579-1C45-4AC3-9380-C80C268C1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517EA4-D390-45C0-877C-DB9557E7A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06212-1612-4A10-A703-C8BB8C97A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459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58A16-2288-4FF4-9315-C65E8C10A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06D68-01A1-47C8-9FB7-B4BE6FF62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D56CE-D4D1-4B9B-B54D-666FD4D4F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F6EC9-29AD-481D-8F17-B10FA76646E9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590B1-9DCE-4E88-AAFD-84624C5A2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B63BA-D67B-4900-B7A9-4D9BD55B9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06212-1612-4A10-A703-C8BB8C97A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134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1461C-6B80-40FF-B55F-B222FE7CF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EBEF27-B14B-485F-A52A-D502F4D766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89E0D5-5BD7-47BF-A099-C6EC36A88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F6EC9-29AD-481D-8F17-B10FA76646E9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4DF71-87D5-43A0-9532-B7C231D0B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C36B6-9EE7-49C5-816E-665B2D1F4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06212-1612-4A10-A703-C8BB8C97A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960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9331B-FC20-44A4-B2F4-230200F66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B7B68-4814-47F4-8582-F41608015C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BC50D4-C1C6-4155-A338-B94C8C2799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6347C5-D900-4470-A359-EB22811AB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F6EC9-29AD-481D-8F17-B10FA76646E9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03BD8D-CB1C-407B-A6B1-BDDB6E8CA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FBCA3A-9476-46DC-99C0-53093EF32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06212-1612-4A10-A703-C8BB8C97A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454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7F536-86F3-4F1A-B271-7150AF694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8FC01C-3646-4664-A50B-783647620C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E81B0F-1D56-47DB-90A1-BA4958473F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CC86F2-6F36-4017-B5DE-7662C2129C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C7B247-B61A-411D-B350-0415567BBD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E950AA-A9B4-4974-A3AD-B23A4D11A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F6EC9-29AD-481D-8F17-B10FA76646E9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325BDD-7A28-4EC3-A7EC-A7DE200EF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21C1A7-3B97-44F2-A424-7F67578D0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06212-1612-4A10-A703-C8BB8C97A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625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815CA-5451-471A-89F7-25A7234D5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B4BBF7-AFC4-48DD-AED2-4EFBC48AC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F6EC9-29AD-481D-8F17-B10FA76646E9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2345F7-8D3F-488E-BF47-C36A07AD7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6C3CB2-AA6B-4430-934D-C01FE6E1E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06212-1612-4A10-A703-C8BB8C97A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071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14580E-06BC-4483-B2FF-17C592328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F6EC9-29AD-481D-8F17-B10FA76646E9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43CB58-8C4D-4630-80CC-5AD86E05B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3BA673-C58A-4BC7-AD9C-7AAEFFB61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06212-1612-4A10-A703-C8BB8C97A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291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01E87-51DC-4211-85FA-AC00E8A6F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C8B57-EE57-4F19-8BA9-079CB8161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3E2FD7-F71A-49CE-A266-5B3D4D368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94B2FF-59A0-4230-BB52-08D5FB6E7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F6EC9-29AD-481D-8F17-B10FA76646E9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392076-5EF4-458F-A457-00DCB7A37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61FF1B-579E-4B83-808B-4195D1EB0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06212-1612-4A10-A703-C8BB8C97A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51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CC6E1-6C11-47AB-BA62-E0B07DB71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395DC3-FEC6-4331-B3B5-120C9F7F65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6E6711-4031-4413-AD9D-61E938AC5B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3A0CA6-2D19-47DE-A678-FB76B4C01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F6EC9-29AD-481D-8F17-B10FA76646E9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70A3D7-E4C3-4CB5-B8A0-ABC335C4D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567C7E-DA43-4E09-B309-3ADDAD7AD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06212-1612-4A10-A703-C8BB8C97A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93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51F690-FDF7-4F0C-9028-394B5BAAE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2853A-2B3E-4145-82BC-D56593E204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FF0FE-D323-4EDC-829D-C80468AAC5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F6EC9-29AD-481D-8F17-B10FA76646E9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5AD06C-26B3-4147-80FA-C034BF1A77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5648D-DB22-4FA4-8A4C-117895A06A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06212-1612-4A10-A703-C8BB8C97A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633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7D7A02-907B-496F-BA7E-AA3780733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BA5268-0AE7-4CAD-9537-D0EB09E76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11">
            <a:extLst>
              <a:ext uri="{FF2B5EF4-FFF2-40B4-BE49-F238E27FC236}">
                <a16:creationId xmlns:a16="http://schemas.microsoft.com/office/drawing/2014/main" id="{088D065B-39DA-4077-B9CF-E489CE4C0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70CB1B-7923-41B7-AA6F-9B9DA4DFC8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59529" y="2085788"/>
            <a:ext cx="6884895" cy="1496649"/>
          </a:xfrm>
        </p:spPr>
        <p:txBody>
          <a:bodyPr anchor="b">
            <a:normAutofit/>
          </a:bodyPr>
          <a:lstStyle/>
          <a:p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/>
              <a:t>.NET CORE MVC 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746A08-D8E9-4125-9C5E-C557CDBA83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3948056"/>
            <a:ext cx="6096000" cy="830134"/>
          </a:xfrm>
        </p:spPr>
        <p:txBody>
          <a:bodyPr anchor="t">
            <a:normAutofit/>
          </a:bodyPr>
          <a:lstStyle/>
          <a:p>
            <a:endParaRPr 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8080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3DAFC-FAD8-4B7F-ADB2-081AAF7AF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First Approach of Entity Framework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6409C40-025A-4175-9769-744C992E4A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66334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36009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A0589-8173-465C-817D-F061699C5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A3E65-68C1-4429-AD5A-9CC44A6C6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database first approach the Entity framework core creates model classes and properties corresponding to the existing database objects, such as tables and columns.</a:t>
            </a:r>
          </a:p>
          <a:p>
            <a:r>
              <a:rPr lang="en-US" dirty="0"/>
              <a:t>The database-first approach is applicable in scenario where a database already exists for the application.</a:t>
            </a:r>
          </a:p>
        </p:txBody>
      </p:sp>
    </p:spTree>
    <p:extLst>
      <p:ext uri="{BB962C8B-B14F-4D97-AF65-F5344CB8AC3E}">
        <p14:creationId xmlns:p14="http://schemas.microsoft.com/office/powerpoint/2010/main" val="1522201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1B946-BDAB-47A2-83A9-CDBDAF682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C2DE6-CBFB-4B02-878E-3456AF768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Step</a:t>
            </a:r>
          </a:p>
          <a:p>
            <a:r>
              <a:rPr lang="en-US" dirty="0"/>
              <a:t>Install 3 Packages in your ASP.NET Core MVC application.</a:t>
            </a:r>
          </a:p>
          <a:p>
            <a:r>
              <a:rPr lang="en-US" dirty="0" err="1"/>
              <a:t>Microsoft.EntityFrameworkCore.SqlServer</a:t>
            </a:r>
            <a:endParaRPr lang="en-US" dirty="0"/>
          </a:p>
          <a:p>
            <a:r>
              <a:rPr lang="en-US" dirty="0" err="1"/>
              <a:t>Microsoft.EntityFrameworkCore.Tools</a:t>
            </a:r>
            <a:endParaRPr lang="en-US" dirty="0"/>
          </a:p>
          <a:p>
            <a:r>
              <a:rPr lang="en-US" dirty="0" err="1"/>
              <a:t>Microsoft.EntityFrameworkCore.Design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828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147C5-CB0E-4C72-BF1B-AC08A6F39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F576E-DD97-43F9-BBDF-7226D0AD6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Step 2</a:t>
            </a:r>
          </a:p>
          <a:p>
            <a:r>
              <a:rPr lang="en-US" dirty="0" err="1"/>
              <a:t>Excute</a:t>
            </a:r>
            <a:r>
              <a:rPr lang="en-US" dirty="0"/>
              <a:t> Scaffold command</a:t>
            </a:r>
          </a:p>
          <a:p>
            <a:r>
              <a:rPr lang="en-US" dirty="0"/>
              <a:t>Scaffold-</a:t>
            </a:r>
            <a:r>
              <a:rPr lang="en-US" dirty="0" err="1"/>
              <a:t>DbContext</a:t>
            </a:r>
            <a:r>
              <a:rPr lang="en-US" dirty="0"/>
              <a:t> "Data Source=.;Initial Catalog=</a:t>
            </a:r>
            <a:r>
              <a:rPr lang="en-US" dirty="0" err="1"/>
              <a:t>DBNAME;Integrated</a:t>
            </a:r>
            <a:r>
              <a:rPr lang="en-US" dirty="0"/>
              <a:t> Security=</a:t>
            </a:r>
            <a:r>
              <a:rPr lang="en-US" dirty="0" err="1"/>
              <a:t>True;Connect</a:t>
            </a:r>
            <a:r>
              <a:rPr lang="en-US" dirty="0"/>
              <a:t> Timeout=30;Encrypt=</a:t>
            </a:r>
            <a:r>
              <a:rPr lang="en-US" dirty="0" err="1"/>
              <a:t>False;TrustServerCertificate</a:t>
            </a:r>
            <a:r>
              <a:rPr lang="en-US" dirty="0"/>
              <a:t>=</a:t>
            </a:r>
            <a:r>
              <a:rPr lang="en-US" dirty="0" err="1"/>
              <a:t>False;ApplicationIntent</a:t>
            </a:r>
            <a:r>
              <a:rPr lang="en-US" dirty="0"/>
              <a:t>=</a:t>
            </a:r>
            <a:r>
              <a:rPr lang="en-US" dirty="0" err="1"/>
              <a:t>ReadWrite;MultiSubnetFailover</a:t>
            </a:r>
            <a:r>
              <a:rPr lang="en-US" dirty="0"/>
              <a:t>=False" </a:t>
            </a:r>
            <a:r>
              <a:rPr lang="en-US" dirty="0" err="1"/>
              <a:t>Microsoft.EntityFrameworkCore.SqlServer</a:t>
            </a:r>
            <a:r>
              <a:rPr lang="en-US" dirty="0"/>
              <a:t> -</a:t>
            </a:r>
            <a:r>
              <a:rPr lang="en-US" dirty="0" err="1"/>
              <a:t>ContextDir</a:t>
            </a:r>
            <a:r>
              <a:rPr lang="en-US" dirty="0"/>
              <a:t> Data -</a:t>
            </a:r>
            <a:r>
              <a:rPr lang="en-US" dirty="0" err="1"/>
              <a:t>OutputDir</a:t>
            </a:r>
            <a:r>
              <a:rPr lang="en-US" dirty="0"/>
              <a:t> Models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Scaffold-</a:t>
            </a:r>
            <a:r>
              <a:rPr lang="en-US" dirty="0" err="1"/>
              <a:t>DbContext</a:t>
            </a:r>
            <a:r>
              <a:rPr lang="en-US" dirty="0"/>
              <a:t> 'Server=.;Initial Catalog=</a:t>
            </a:r>
            <a:r>
              <a:rPr lang="en-US" dirty="0" err="1"/>
              <a:t>templateDBCore;Persist</a:t>
            </a:r>
            <a:r>
              <a:rPr lang="en-US" dirty="0"/>
              <a:t> Security Info=</a:t>
            </a:r>
            <a:r>
              <a:rPr lang="en-US" dirty="0" err="1"/>
              <a:t>False;User</a:t>
            </a:r>
            <a:r>
              <a:rPr lang="en-US" dirty="0"/>
              <a:t> ID=</a:t>
            </a:r>
            <a:r>
              <a:rPr lang="en-US" dirty="0" err="1"/>
              <a:t>sa;Password</a:t>
            </a:r>
            <a:r>
              <a:rPr lang="en-US" dirty="0"/>
              <a:t>=</a:t>
            </a:r>
            <a:r>
              <a:rPr lang="en-US" dirty="0" err="1"/>
              <a:t>aptech;MultipleActiveResultSets</a:t>
            </a:r>
            <a:r>
              <a:rPr lang="en-US" dirty="0"/>
              <a:t>=</a:t>
            </a:r>
            <a:r>
              <a:rPr lang="en-US" dirty="0" err="1"/>
              <a:t>False;Encrypt</a:t>
            </a:r>
            <a:r>
              <a:rPr lang="en-US" dirty="0"/>
              <a:t>=</a:t>
            </a:r>
            <a:r>
              <a:rPr lang="en-US" dirty="0" err="1"/>
              <a:t>True;TrustServerCertificate</a:t>
            </a:r>
            <a:r>
              <a:rPr lang="en-US" dirty="0"/>
              <a:t>=</a:t>
            </a:r>
            <a:r>
              <a:rPr lang="en-US" dirty="0" err="1"/>
              <a:t>True;Connection</a:t>
            </a:r>
            <a:r>
              <a:rPr lang="en-US" dirty="0"/>
              <a:t> Timeout=30;' </a:t>
            </a:r>
            <a:r>
              <a:rPr lang="en-US" dirty="0" err="1"/>
              <a:t>Microsoft.EntityFrameworkCore.SqlServer</a:t>
            </a:r>
            <a:r>
              <a:rPr lang="en-US" dirty="0"/>
              <a:t> -</a:t>
            </a:r>
            <a:r>
              <a:rPr lang="en-US" dirty="0" err="1"/>
              <a:t>ContextDir</a:t>
            </a:r>
            <a:r>
              <a:rPr lang="en-US" dirty="0"/>
              <a:t> Data -</a:t>
            </a:r>
            <a:r>
              <a:rPr lang="en-US" dirty="0" err="1"/>
              <a:t>OutputDir</a:t>
            </a:r>
            <a:r>
              <a:rPr lang="en-US" dirty="0"/>
              <a:t> Models</a:t>
            </a:r>
          </a:p>
        </p:txBody>
      </p:sp>
    </p:spTree>
    <p:extLst>
      <p:ext uri="{BB962C8B-B14F-4D97-AF65-F5344CB8AC3E}">
        <p14:creationId xmlns:p14="http://schemas.microsoft.com/office/powerpoint/2010/main" val="2796312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9B456-249B-4FB6-BB42-D857E8328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44054-741E-4CE9-888E-4D8BF0545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3 </a:t>
            </a:r>
          </a:p>
          <a:p>
            <a:r>
              <a:rPr lang="en-US" dirty="0"/>
              <a:t>Add in </a:t>
            </a:r>
            <a:r>
              <a:rPr lang="en-US" dirty="0" err="1"/>
              <a:t>program.cs</a:t>
            </a:r>
            <a:r>
              <a:rPr lang="en-US"/>
              <a:t> file</a:t>
            </a:r>
          </a:p>
          <a:p>
            <a:r>
              <a:rPr lang="en-US" dirty="0" err="1"/>
              <a:t>builder.Services.AddDbContext</a:t>
            </a:r>
            <a:r>
              <a:rPr lang="en-US" dirty="0"/>
              <a:t>&lt;</a:t>
            </a:r>
            <a:r>
              <a:rPr lang="en-US" dirty="0" err="1"/>
              <a:t>db_schoolContext</a:t>
            </a:r>
            <a:r>
              <a:rPr lang="en-US" dirty="0"/>
              <a:t>&gt;();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690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6CA99-2A23-46B4-9A28-C12C4AF94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AC404-D61F-4E08-B4B5-1A065F56E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</a:t>
            </a:r>
          </a:p>
          <a:p>
            <a:pPr lvl="1"/>
            <a:r>
              <a:rPr lang="en-US" dirty="0"/>
              <a:t>Add below line before build</a:t>
            </a:r>
          </a:p>
          <a:p>
            <a:pPr lvl="2"/>
            <a:r>
              <a:rPr lang="en-US" dirty="0" err="1"/>
              <a:t>Builder.Services.AddSession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Add below Line after build</a:t>
            </a:r>
          </a:p>
          <a:p>
            <a:pPr lvl="2"/>
            <a:r>
              <a:rPr lang="en-US" dirty="0" err="1"/>
              <a:t>app.UseSession</a:t>
            </a:r>
            <a:r>
              <a:rPr lang="en-US" dirty="0"/>
              <a:t>();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230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188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 .NET CORE MVC 6</vt:lpstr>
      <vt:lpstr>Database First Approach of Entity Framework</vt:lpstr>
      <vt:lpstr>PowerPoint Presentation</vt:lpstr>
      <vt:lpstr>PowerPoint Presentation</vt:lpstr>
      <vt:lpstr>PowerPoint Presentation</vt:lpstr>
      <vt:lpstr>PowerPoint Presentation</vt:lpstr>
      <vt:lpstr>ASP.NET CORE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CORE MVC 6</dc:title>
  <dc:creator>Aleena Lateef</dc:creator>
  <cp:lastModifiedBy>Aleena Lateef</cp:lastModifiedBy>
  <cp:revision>13</cp:revision>
  <dcterms:created xsi:type="dcterms:W3CDTF">2023-08-18T03:50:29Z</dcterms:created>
  <dcterms:modified xsi:type="dcterms:W3CDTF">2023-08-29T11:33:20Z</dcterms:modified>
</cp:coreProperties>
</file>