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773C-8277-495C-B26A-3FADAA7D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30C1-313E-45E5-8422-470CD07DD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1376-93C6-438A-BC88-FFE49EF6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0A86-A5B2-43EC-A2EA-1DAA6583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0E80-B0E6-4CEF-9576-03967531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141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B237-3A48-4AD4-981B-945CC736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A5025-D3FC-40AC-B153-4B091C46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AD23-BF2F-4CFC-ADCD-FB93D437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55B1-69C7-452A-ACFD-0C7F75CE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06D4-DBB4-4D8B-A1C0-F2C30118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89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D2BDA-B762-42D6-927D-0F1A783D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B430-3D49-4711-9479-DF0EFB09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8181-EAF5-47C4-8961-3D79C1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23D-1B9F-410A-95F6-62CCB17B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25CEF-9E77-41E8-A5AD-DAAE6771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783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1DE9-D71B-4143-82A5-A4F370D2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696D-9BF8-4F5C-B16C-7A77BE58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62FE-6243-435D-A14E-A9DDE99A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8870-CF75-4FE1-BD4D-12FA010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DA5C-9248-49C2-9F0C-A6C428C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06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036C-FF82-48B1-AD27-00DFEB80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E0F1-7C78-4758-9328-FEE386A1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A440-E739-44B4-B56D-0561EF68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EE3B-53E4-464C-A171-45E9542A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1B10-A0DF-49F1-B910-0C3AE874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57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3FE7-602A-4B2B-A1D0-25527EE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7092-1A8D-475A-8EEC-59D13C4E4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E930E-C4AF-42B7-8A32-13B9286A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C1D26-4D11-4378-9D2B-080EACC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88B26-783F-4DFF-894A-7922D393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2FFD-94DB-40AE-9A81-35179C4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5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150-A01C-47D2-A6E4-26831CE6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58BA-0815-4204-9F2A-DD9E69D0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4B719-B4E6-4ABE-AC88-1B12B609E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6E7E1-F768-4B22-ACAB-F75A3393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FDA2D-6F5E-437A-A641-6A7092287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723F1-94CD-4F15-A82F-A17A690F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5C1AF-8DEA-444D-93DA-B009477B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E379B-AFC9-46DE-A458-3C05568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53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ED29-5B15-4502-A0F6-9F9EDBFB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2BE19-566E-45B3-B376-AF66296E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3E3D0-3408-4C4F-8242-0C512022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088CA-1A4E-4852-9A53-21F5AF16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59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1BC13-A6C8-4239-BB2A-C3A30029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5BC9-380D-4F2E-B049-1E1378FD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C5B84-05EF-4B3A-9C2A-F5C773E1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67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EFA2-43D7-40F0-940B-FB7F4454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4953-1B4B-42EF-A104-DF25CB5EA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5768-9622-46D1-B02E-B3BB11F65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E17B-F6EB-4850-92FB-34B738F3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8C4AA-5979-4562-A7AA-7C6AD905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3D921-0724-4560-8FC5-A8D0396A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191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61EF-8184-44D9-A75B-4CDC706A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59572-4ED3-488A-BCFF-CFC821A3D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911D9-FF5B-4C18-AE4D-BC0A5497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1788-C750-4B92-AAF7-1E333118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69AE5-FC62-428B-A008-A217DA63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336F-47BC-48BA-8683-466B072E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35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1C8A8-7492-404D-9122-CCE2C840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2ED91-EED4-442A-A949-A721E6CC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D546-F05B-4B01-B0BE-F648667DC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EC95-22A2-4DD4-A4AE-4A9B26D536F2}" type="datetimeFigureOut">
              <a:rPr lang="en-DK" smtClean="0"/>
              <a:t>28/09/2021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427-6633-4265-8E4A-D9103C0AF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0540-FAE4-4F0A-8E1F-D471A0067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0010-0A49-4169-B370-1329B25F51A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473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3FDE-3E00-47B6-B7BF-15D019DF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8723-E915-4258-9F50-1C78B67AD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559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E8FB818-F43C-4E0B-9B22-1A05A45646AA}"/>
              </a:ext>
            </a:extLst>
          </p:cNvPr>
          <p:cNvGrpSpPr/>
          <p:nvPr/>
        </p:nvGrpSpPr>
        <p:grpSpPr>
          <a:xfrm>
            <a:off x="526055" y="752911"/>
            <a:ext cx="10846731" cy="5706612"/>
            <a:chOff x="609946" y="744523"/>
            <a:chExt cx="9483406" cy="49893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7FA38E-1A7F-4F35-BE3F-AA5BA5C4C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794" y="2445387"/>
              <a:ext cx="2378279" cy="15855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5C5429-F3CA-4BEB-A184-577C43F8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515" y="2439097"/>
              <a:ext cx="2378279" cy="15855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5F58E2-AFA2-4E47-B14C-DE6FD46F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46" y="2439094"/>
              <a:ext cx="2378279" cy="15855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2FDD27-D358-4458-BCCE-D9C32015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363" y="750812"/>
              <a:ext cx="2378279" cy="158551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F918B8-6B95-4C2B-BDF3-B81CBA19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220" y="750812"/>
              <a:ext cx="2378279" cy="158551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24A473-3112-4602-B847-63015A573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77" y="744523"/>
              <a:ext cx="2378279" cy="158551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C4F50D-87F6-4D18-B159-760E084EC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85" y="750813"/>
              <a:ext cx="2378279" cy="158551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4B2C95-908E-42AB-8045-E4DD2D57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18" y="4148352"/>
              <a:ext cx="2378279" cy="158551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DD9AE5F-76B5-4AED-916A-43AB70E7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073" y="4148352"/>
              <a:ext cx="2378279" cy="158551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BBFA48-3683-4917-ADE9-31579F963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097" y="4142058"/>
              <a:ext cx="2378279" cy="158551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7831FCB-5E0F-4460-86A8-8EAF750C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85" y="4148352"/>
              <a:ext cx="2378279" cy="158551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6797E24-93F4-4966-A089-404AE7328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363" y="2439093"/>
              <a:ext cx="2378279" cy="1585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82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Preda Alin</dc:creator>
  <cp:lastModifiedBy>Preda Alin</cp:lastModifiedBy>
  <cp:revision>1</cp:revision>
  <dcterms:created xsi:type="dcterms:W3CDTF">2021-09-28T20:58:44Z</dcterms:created>
  <dcterms:modified xsi:type="dcterms:W3CDTF">2021-09-28T20:59:39Z</dcterms:modified>
</cp:coreProperties>
</file>