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handoutMasterIdLst>
    <p:handoutMasterId r:id="rId18"/>
  </p:handoutMasterIdLst>
  <p:sldIdLst>
    <p:sldId id="305" r:id="rId2"/>
    <p:sldId id="306" r:id="rId3"/>
    <p:sldId id="307" r:id="rId4"/>
    <p:sldId id="308" r:id="rId5"/>
    <p:sldId id="313" r:id="rId6"/>
    <p:sldId id="309" r:id="rId7"/>
    <p:sldId id="314" r:id="rId8"/>
    <p:sldId id="310" r:id="rId9"/>
    <p:sldId id="315" r:id="rId10"/>
    <p:sldId id="317" r:id="rId11"/>
    <p:sldId id="316" r:id="rId12"/>
    <p:sldId id="311" r:id="rId13"/>
    <p:sldId id="312"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0467" autoAdjust="0"/>
  </p:normalViewPr>
  <p:slideViewPr>
    <p:cSldViewPr snapToGrid="0">
      <p:cViewPr varScale="1">
        <p:scale>
          <a:sx n="77" d="100"/>
          <a:sy n="77" d="100"/>
        </p:scale>
        <p:origin x="81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932BB7-F5DE-4EE5-833F-55036D27CF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project title </a:t>
            </a:r>
          </a:p>
        </p:txBody>
      </p:sp>
      <p:sp>
        <p:nvSpPr>
          <p:cNvPr id="3" name="Date Placeholder 2">
            <a:extLst>
              <a:ext uri="{FF2B5EF4-FFF2-40B4-BE49-F238E27FC236}">
                <a16:creationId xmlns:a16="http://schemas.microsoft.com/office/drawing/2014/main" id="{7CD76750-8861-48A6-9EE9-6790342499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559636-0DD8-4897-9DF5-CA3697DF74F6}" type="datetimeFigureOut">
              <a:rPr lang="en-IN" smtClean="0"/>
              <a:t>24-07-2022</a:t>
            </a:fld>
            <a:endParaRPr lang="en-IN"/>
          </a:p>
        </p:txBody>
      </p:sp>
      <p:sp>
        <p:nvSpPr>
          <p:cNvPr id="4" name="Footer Placeholder 3">
            <a:extLst>
              <a:ext uri="{FF2B5EF4-FFF2-40B4-BE49-F238E27FC236}">
                <a16:creationId xmlns:a16="http://schemas.microsoft.com/office/drawing/2014/main" id="{3CAFF6E7-5EEA-4BE3-89C7-7C0C1BF482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Dept. of CS&amp;E</a:t>
            </a:r>
          </a:p>
        </p:txBody>
      </p:sp>
      <p:sp>
        <p:nvSpPr>
          <p:cNvPr id="5" name="Slide Number Placeholder 4">
            <a:extLst>
              <a:ext uri="{FF2B5EF4-FFF2-40B4-BE49-F238E27FC236}">
                <a16:creationId xmlns:a16="http://schemas.microsoft.com/office/drawing/2014/main" id="{EBE82CC2-CA80-465F-965D-522691DFC6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D00429-F00B-4A9C-9D5C-3A97F9C63554}" type="slidenum">
              <a:rPr lang="en-IN" smtClean="0"/>
              <a:t>‹#›</a:t>
            </a:fld>
            <a:endParaRPr lang="en-IN"/>
          </a:p>
        </p:txBody>
      </p:sp>
    </p:spTree>
    <p:extLst>
      <p:ext uri="{BB962C8B-B14F-4D97-AF65-F5344CB8AC3E}">
        <p14:creationId xmlns:p14="http://schemas.microsoft.com/office/powerpoint/2010/main" val="290586473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project title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D89CD-5DFC-4165-AE2B-D44B20A53E22}" type="datetimeFigureOut">
              <a:rPr lang="en-US" smtClean="0"/>
              <a:pPr/>
              <a:t>7/24/2022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Dept. of CS&amp;E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EC4A6-C81A-410B-918F-8F26DAD5E5B2}" type="slidenum">
              <a:rPr lang="en-US" smtClean="0"/>
              <a:pPr/>
              <a:t>‹#›</a:t>
            </a:fld>
            <a:endParaRPr lang="en-US"/>
          </a:p>
        </p:txBody>
      </p:sp>
    </p:spTree>
    <p:extLst>
      <p:ext uri="{BB962C8B-B14F-4D97-AF65-F5344CB8AC3E}">
        <p14:creationId xmlns:p14="http://schemas.microsoft.com/office/powerpoint/2010/main" val="8505424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project title </a:t>
            </a:r>
          </a:p>
        </p:txBody>
      </p:sp>
      <p:sp>
        <p:nvSpPr>
          <p:cNvPr id="5" name="Footer Placeholder 4"/>
          <p:cNvSpPr>
            <a:spLocks noGrp="1"/>
          </p:cNvSpPr>
          <p:nvPr>
            <p:ph type="ftr" sz="quarter" idx="4"/>
          </p:nvPr>
        </p:nvSpPr>
        <p:spPr/>
        <p:txBody>
          <a:bodyPr/>
          <a:lstStyle/>
          <a:p>
            <a:r>
              <a:rPr lang="en-US"/>
              <a:t>Dept. of CS&amp;E</a:t>
            </a:r>
          </a:p>
        </p:txBody>
      </p:sp>
      <p:sp>
        <p:nvSpPr>
          <p:cNvPr id="6" name="Slide Number Placeholder 5"/>
          <p:cNvSpPr>
            <a:spLocks noGrp="1"/>
          </p:cNvSpPr>
          <p:nvPr>
            <p:ph type="sldNum" sz="quarter" idx="5"/>
          </p:nvPr>
        </p:nvSpPr>
        <p:spPr/>
        <p:txBody>
          <a:bodyPr/>
          <a:lstStyle/>
          <a:p>
            <a:fld id="{6ADEC4A6-C81A-410B-918F-8F26DAD5E5B2}" type="slidenum">
              <a:rPr lang="en-US" smtClean="0"/>
              <a:pPr/>
              <a:t>1</a:t>
            </a:fld>
            <a:endParaRPr lang="en-US"/>
          </a:p>
        </p:txBody>
      </p:sp>
    </p:spTree>
    <p:extLst>
      <p:ext uri="{BB962C8B-B14F-4D97-AF65-F5344CB8AC3E}">
        <p14:creationId xmlns:p14="http://schemas.microsoft.com/office/powerpoint/2010/main" val="370831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AACB-F64A-48AF-8820-60A317BC5B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24549A-2B90-4A7B-886A-E4D6CC7C0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D43283-D5D9-4BF5-962C-545EDE70C276}"/>
              </a:ext>
            </a:extLst>
          </p:cNvPr>
          <p:cNvSpPr>
            <a:spLocks noGrp="1"/>
          </p:cNvSpPr>
          <p:nvPr>
            <p:ph type="dt" sz="half" idx="10"/>
          </p:nvPr>
        </p:nvSpPr>
        <p:spPr/>
        <p:txBody>
          <a:bodyPr/>
          <a:lstStyle/>
          <a:p>
            <a:fld id="{D0650038-A430-4372-BD7A-B3116080596B}" type="datetime1">
              <a:rPr lang="en-US" smtClean="0"/>
              <a:t>7/24/2022</a:t>
            </a:fld>
            <a:endParaRPr lang="en-US"/>
          </a:p>
        </p:txBody>
      </p:sp>
      <p:sp>
        <p:nvSpPr>
          <p:cNvPr id="5" name="Footer Placeholder 4">
            <a:extLst>
              <a:ext uri="{FF2B5EF4-FFF2-40B4-BE49-F238E27FC236}">
                <a16:creationId xmlns:a16="http://schemas.microsoft.com/office/drawing/2014/main" id="{F51CE0B1-6F71-47CB-ACE1-B22EF4762945}"/>
              </a:ext>
            </a:extLst>
          </p:cNvPr>
          <p:cNvSpPr>
            <a:spLocks noGrp="1"/>
          </p:cNvSpPr>
          <p:nvPr>
            <p:ph type="ftr" sz="quarter" idx="11"/>
          </p:nvPr>
        </p:nvSpPr>
        <p:spPr/>
        <p:txBody>
          <a:bodyPr/>
          <a:lstStyle/>
          <a:p>
            <a:r>
              <a:rPr lang="en-US"/>
              <a:t>Dept. of CS&amp;E</a:t>
            </a:r>
          </a:p>
        </p:txBody>
      </p:sp>
      <p:sp>
        <p:nvSpPr>
          <p:cNvPr id="6" name="Slide Number Placeholder 5">
            <a:extLst>
              <a:ext uri="{FF2B5EF4-FFF2-40B4-BE49-F238E27FC236}">
                <a16:creationId xmlns:a16="http://schemas.microsoft.com/office/drawing/2014/main" id="{E0F2C59E-2FAD-4824-96E5-CEF3CF92FBA4}"/>
              </a:ext>
            </a:extLst>
          </p:cNvPr>
          <p:cNvSpPr>
            <a:spLocks noGrp="1"/>
          </p:cNvSpPr>
          <p:nvPr>
            <p:ph type="sldNum" sz="quarter" idx="12"/>
          </p:nvPr>
        </p:nvSpPr>
        <p:spPr/>
        <p:txBody>
          <a:bodyPr/>
          <a:lstStyle/>
          <a:p>
            <a:fld id="{3A8B9FAA-A79D-4139-A62A-052439DE2CD2}" type="slidenum">
              <a:rPr lang="en-US" smtClean="0"/>
              <a:pPr/>
              <a:t>‹#›</a:t>
            </a:fld>
            <a:endParaRPr lang="en-US"/>
          </a:p>
        </p:txBody>
      </p:sp>
    </p:spTree>
    <p:extLst>
      <p:ext uri="{BB962C8B-B14F-4D97-AF65-F5344CB8AC3E}">
        <p14:creationId xmlns:p14="http://schemas.microsoft.com/office/powerpoint/2010/main" val="403891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A939-A39A-4D9F-B9C2-21C046CC08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333E8F-4CD8-4D90-9496-CD6B669716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66FFF4-3BEA-42DF-B8E0-361F23264281}"/>
              </a:ext>
            </a:extLst>
          </p:cNvPr>
          <p:cNvSpPr>
            <a:spLocks noGrp="1"/>
          </p:cNvSpPr>
          <p:nvPr>
            <p:ph type="dt" sz="half" idx="10"/>
          </p:nvPr>
        </p:nvSpPr>
        <p:spPr/>
        <p:txBody>
          <a:bodyPr/>
          <a:lstStyle/>
          <a:p>
            <a:fld id="{66D9B262-B398-4DA4-AE4C-CEF1DB63663B}" type="datetime1">
              <a:rPr lang="en-US" smtClean="0"/>
              <a:t>7/24/2022</a:t>
            </a:fld>
            <a:endParaRPr lang="en-US"/>
          </a:p>
        </p:txBody>
      </p:sp>
      <p:sp>
        <p:nvSpPr>
          <p:cNvPr id="5" name="Footer Placeholder 4">
            <a:extLst>
              <a:ext uri="{FF2B5EF4-FFF2-40B4-BE49-F238E27FC236}">
                <a16:creationId xmlns:a16="http://schemas.microsoft.com/office/drawing/2014/main" id="{315C5FC3-CAAF-405B-8ADE-C92C1CAE51B5}"/>
              </a:ext>
            </a:extLst>
          </p:cNvPr>
          <p:cNvSpPr>
            <a:spLocks noGrp="1"/>
          </p:cNvSpPr>
          <p:nvPr>
            <p:ph type="ftr" sz="quarter" idx="11"/>
          </p:nvPr>
        </p:nvSpPr>
        <p:spPr/>
        <p:txBody>
          <a:bodyPr/>
          <a:lstStyle/>
          <a:p>
            <a:r>
              <a:rPr lang="en-US"/>
              <a:t>Dept. of CS&amp;E</a:t>
            </a:r>
          </a:p>
        </p:txBody>
      </p:sp>
      <p:sp>
        <p:nvSpPr>
          <p:cNvPr id="6" name="Slide Number Placeholder 5">
            <a:extLst>
              <a:ext uri="{FF2B5EF4-FFF2-40B4-BE49-F238E27FC236}">
                <a16:creationId xmlns:a16="http://schemas.microsoft.com/office/drawing/2014/main" id="{6B073961-6076-4EEF-8111-9D1833220B68}"/>
              </a:ext>
            </a:extLst>
          </p:cNvPr>
          <p:cNvSpPr>
            <a:spLocks noGrp="1"/>
          </p:cNvSpPr>
          <p:nvPr>
            <p:ph type="sldNum" sz="quarter" idx="12"/>
          </p:nvPr>
        </p:nvSpPr>
        <p:spPr/>
        <p:txBody>
          <a:bodyPr/>
          <a:lstStyle/>
          <a:p>
            <a:fld id="{3A8B9FAA-A79D-4139-A62A-052439DE2CD2}" type="slidenum">
              <a:rPr lang="en-US" smtClean="0"/>
              <a:pPr/>
              <a:t>‹#›</a:t>
            </a:fld>
            <a:endParaRPr lang="en-US"/>
          </a:p>
        </p:txBody>
      </p:sp>
    </p:spTree>
    <p:extLst>
      <p:ext uri="{BB962C8B-B14F-4D97-AF65-F5344CB8AC3E}">
        <p14:creationId xmlns:p14="http://schemas.microsoft.com/office/powerpoint/2010/main" val="13634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BC2055-B31F-4055-AB04-7ED791449E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F056E3-6CBB-4D4D-9365-D1A054014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75BED1-603F-4A51-A646-9737A115A770}"/>
              </a:ext>
            </a:extLst>
          </p:cNvPr>
          <p:cNvSpPr>
            <a:spLocks noGrp="1"/>
          </p:cNvSpPr>
          <p:nvPr>
            <p:ph type="dt" sz="half" idx="10"/>
          </p:nvPr>
        </p:nvSpPr>
        <p:spPr/>
        <p:txBody>
          <a:bodyPr/>
          <a:lstStyle/>
          <a:p>
            <a:fld id="{135F17F7-FA96-400D-95FC-D7F4AAA90C42}" type="datetime1">
              <a:rPr lang="en-US" smtClean="0"/>
              <a:t>7/24/2022</a:t>
            </a:fld>
            <a:endParaRPr lang="en-US"/>
          </a:p>
        </p:txBody>
      </p:sp>
      <p:sp>
        <p:nvSpPr>
          <p:cNvPr id="5" name="Footer Placeholder 4">
            <a:extLst>
              <a:ext uri="{FF2B5EF4-FFF2-40B4-BE49-F238E27FC236}">
                <a16:creationId xmlns:a16="http://schemas.microsoft.com/office/drawing/2014/main" id="{714162B7-85EE-442C-8797-6357CFB395AC}"/>
              </a:ext>
            </a:extLst>
          </p:cNvPr>
          <p:cNvSpPr>
            <a:spLocks noGrp="1"/>
          </p:cNvSpPr>
          <p:nvPr>
            <p:ph type="ftr" sz="quarter" idx="11"/>
          </p:nvPr>
        </p:nvSpPr>
        <p:spPr/>
        <p:txBody>
          <a:bodyPr/>
          <a:lstStyle/>
          <a:p>
            <a:r>
              <a:rPr lang="en-US"/>
              <a:t>Dept. of CS&amp;E</a:t>
            </a:r>
          </a:p>
        </p:txBody>
      </p:sp>
      <p:sp>
        <p:nvSpPr>
          <p:cNvPr id="6" name="Slide Number Placeholder 5">
            <a:extLst>
              <a:ext uri="{FF2B5EF4-FFF2-40B4-BE49-F238E27FC236}">
                <a16:creationId xmlns:a16="http://schemas.microsoft.com/office/drawing/2014/main" id="{CF7056D7-487B-4069-8DB7-1FC87BDD7A2F}"/>
              </a:ext>
            </a:extLst>
          </p:cNvPr>
          <p:cNvSpPr>
            <a:spLocks noGrp="1"/>
          </p:cNvSpPr>
          <p:nvPr>
            <p:ph type="sldNum" sz="quarter" idx="12"/>
          </p:nvPr>
        </p:nvSpPr>
        <p:spPr/>
        <p:txBody>
          <a:bodyPr/>
          <a:lstStyle/>
          <a:p>
            <a:fld id="{3A8B9FAA-A79D-4139-A62A-052439DE2CD2}" type="slidenum">
              <a:rPr lang="en-US" smtClean="0"/>
              <a:pPr/>
              <a:t>‹#›</a:t>
            </a:fld>
            <a:endParaRPr lang="en-US"/>
          </a:p>
        </p:txBody>
      </p:sp>
    </p:spTree>
    <p:extLst>
      <p:ext uri="{BB962C8B-B14F-4D97-AF65-F5344CB8AC3E}">
        <p14:creationId xmlns:p14="http://schemas.microsoft.com/office/powerpoint/2010/main" val="398380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35AE-8BBB-4E32-9424-57CD88B6D5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DB2671-F802-46C4-9311-74476381B4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C2B849-F55C-446C-851F-CFA6D88D87F5}"/>
              </a:ext>
            </a:extLst>
          </p:cNvPr>
          <p:cNvSpPr>
            <a:spLocks noGrp="1"/>
          </p:cNvSpPr>
          <p:nvPr>
            <p:ph type="dt" sz="half" idx="10"/>
          </p:nvPr>
        </p:nvSpPr>
        <p:spPr/>
        <p:txBody>
          <a:bodyPr/>
          <a:lstStyle/>
          <a:p>
            <a:fld id="{E12523E3-9FA4-49B5-A56D-12E2218F382C}" type="datetime1">
              <a:rPr lang="en-US" smtClean="0"/>
              <a:t>7/24/2022</a:t>
            </a:fld>
            <a:endParaRPr lang="en-US"/>
          </a:p>
        </p:txBody>
      </p:sp>
      <p:sp>
        <p:nvSpPr>
          <p:cNvPr id="5" name="Footer Placeholder 4">
            <a:extLst>
              <a:ext uri="{FF2B5EF4-FFF2-40B4-BE49-F238E27FC236}">
                <a16:creationId xmlns:a16="http://schemas.microsoft.com/office/drawing/2014/main" id="{F658E873-7329-43D5-9658-573679CBE6FB}"/>
              </a:ext>
            </a:extLst>
          </p:cNvPr>
          <p:cNvSpPr>
            <a:spLocks noGrp="1"/>
          </p:cNvSpPr>
          <p:nvPr>
            <p:ph type="ftr" sz="quarter" idx="11"/>
          </p:nvPr>
        </p:nvSpPr>
        <p:spPr/>
        <p:txBody>
          <a:bodyPr/>
          <a:lstStyle/>
          <a:p>
            <a:r>
              <a:rPr lang="en-US"/>
              <a:t>Dept. of CS&amp;E</a:t>
            </a:r>
          </a:p>
        </p:txBody>
      </p:sp>
      <p:sp>
        <p:nvSpPr>
          <p:cNvPr id="6" name="Slide Number Placeholder 5">
            <a:extLst>
              <a:ext uri="{FF2B5EF4-FFF2-40B4-BE49-F238E27FC236}">
                <a16:creationId xmlns:a16="http://schemas.microsoft.com/office/drawing/2014/main" id="{70349463-6B12-43A8-81C9-01F0A1FBE4E2}"/>
              </a:ext>
            </a:extLst>
          </p:cNvPr>
          <p:cNvSpPr>
            <a:spLocks noGrp="1"/>
          </p:cNvSpPr>
          <p:nvPr>
            <p:ph type="sldNum" sz="quarter" idx="12"/>
          </p:nvPr>
        </p:nvSpPr>
        <p:spPr/>
        <p:txBody>
          <a:bodyPr/>
          <a:lstStyle/>
          <a:p>
            <a:fld id="{3A8B9FAA-A79D-4139-A62A-052439DE2CD2}" type="slidenum">
              <a:rPr lang="en-US" smtClean="0"/>
              <a:pPr/>
              <a:t>‹#›</a:t>
            </a:fld>
            <a:endParaRPr lang="en-US"/>
          </a:p>
        </p:txBody>
      </p:sp>
    </p:spTree>
    <p:extLst>
      <p:ext uri="{BB962C8B-B14F-4D97-AF65-F5344CB8AC3E}">
        <p14:creationId xmlns:p14="http://schemas.microsoft.com/office/powerpoint/2010/main" val="379902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7883-B484-4094-8A11-33CD558985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D75A7A-019A-4D0A-B8FC-6093A1079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77664-237A-412D-A19E-173E7B47AD12}"/>
              </a:ext>
            </a:extLst>
          </p:cNvPr>
          <p:cNvSpPr>
            <a:spLocks noGrp="1"/>
          </p:cNvSpPr>
          <p:nvPr>
            <p:ph type="dt" sz="half" idx="10"/>
          </p:nvPr>
        </p:nvSpPr>
        <p:spPr/>
        <p:txBody>
          <a:bodyPr/>
          <a:lstStyle/>
          <a:p>
            <a:fld id="{AF70B28F-BFAB-4049-85E2-E99AB0B4A15A}" type="datetime1">
              <a:rPr lang="en-US" smtClean="0"/>
              <a:t>7/24/2022</a:t>
            </a:fld>
            <a:endParaRPr lang="en-US"/>
          </a:p>
        </p:txBody>
      </p:sp>
      <p:sp>
        <p:nvSpPr>
          <p:cNvPr id="5" name="Footer Placeholder 4">
            <a:extLst>
              <a:ext uri="{FF2B5EF4-FFF2-40B4-BE49-F238E27FC236}">
                <a16:creationId xmlns:a16="http://schemas.microsoft.com/office/drawing/2014/main" id="{B8974031-631D-42B8-A3B6-7F02AF525C9F}"/>
              </a:ext>
            </a:extLst>
          </p:cNvPr>
          <p:cNvSpPr>
            <a:spLocks noGrp="1"/>
          </p:cNvSpPr>
          <p:nvPr>
            <p:ph type="ftr" sz="quarter" idx="11"/>
          </p:nvPr>
        </p:nvSpPr>
        <p:spPr/>
        <p:txBody>
          <a:bodyPr/>
          <a:lstStyle/>
          <a:p>
            <a:r>
              <a:rPr lang="en-US"/>
              <a:t>Dept. of CS&amp;E</a:t>
            </a:r>
          </a:p>
        </p:txBody>
      </p:sp>
      <p:sp>
        <p:nvSpPr>
          <p:cNvPr id="6" name="Slide Number Placeholder 5">
            <a:extLst>
              <a:ext uri="{FF2B5EF4-FFF2-40B4-BE49-F238E27FC236}">
                <a16:creationId xmlns:a16="http://schemas.microsoft.com/office/drawing/2014/main" id="{4015C9D3-6755-4712-958C-417AF4ACDA0F}"/>
              </a:ext>
            </a:extLst>
          </p:cNvPr>
          <p:cNvSpPr>
            <a:spLocks noGrp="1"/>
          </p:cNvSpPr>
          <p:nvPr>
            <p:ph type="sldNum" sz="quarter" idx="12"/>
          </p:nvPr>
        </p:nvSpPr>
        <p:spPr/>
        <p:txBody>
          <a:bodyPr/>
          <a:lstStyle/>
          <a:p>
            <a:fld id="{3A8B9FAA-A79D-4139-A62A-052439DE2CD2}" type="slidenum">
              <a:rPr lang="en-US" smtClean="0"/>
              <a:pPr/>
              <a:t>‹#›</a:t>
            </a:fld>
            <a:endParaRPr lang="en-US"/>
          </a:p>
        </p:txBody>
      </p:sp>
    </p:spTree>
    <p:extLst>
      <p:ext uri="{BB962C8B-B14F-4D97-AF65-F5344CB8AC3E}">
        <p14:creationId xmlns:p14="http://schemas.microsoft.com/office/powerpoint/2010/main" val="491992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4C8F-C463-484E-96EF-187776D2ED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4CB4B3-AB4F-4523-ACE4-E27006BF0D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53CCC7-BD52-4D7D-94C6-28BF79869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448B55-B7CE-4740-9FAD-119DBF8196AA}"/>
              </a:ext>
            </a:extLst>
          </p:cNvPr>
          <p:cNvSpPr>
            <a:spLocks noGrp="1"/>
          </p:cNvSpPr>
          <p:nvPr>
            <p:ph type="dt" sz="half" idx="10"/>
          </p:nvPr>
        </p:nvSpPr>
        <p:spPr/>
        <p:txBody>
          <a:bodyPr/>
          <a:lstStyle/>
          <a:p>
            <a:fld id="{7355A4A4-7DAD-4FD4-B67A-CFEDF5ABE19A}" type="datetime1">
              <a:rPr lang="en-US" smtClean="0"/>
              <a:t>7/24/2022</a:t>
            </a:fld>
            <a:endParaRPr lang="en-US"/>
          </a:p>
        </p:txBody>
      </p:sp>
      <p:sp>
        <p:nvSpPr>
          <p:cNvPr id="6" name="Footer Placeholder 5">
            <a:extLst>
              <a:ext uri="{FF2B5EF4-FFF2-40B4-BE49-F238E27FC236}">
                <a16:creationId xmlns:a16="http://schemas.microsoft.com/office/drawing/2014/main" id="{409BA877-4374-4AC2-9F74-CFB186458476}"/>
              </a:ext>
            </a:extLst>
          </p:cNvPr>
          <p:cNvSpPr>
            <a:spLocks noGrp="1"/>
          </p:cNvSpPr>
          <p:nvPr>
            <p:ph type="ftr" sz="quarter" idx="11"/>
          </p:nvPr>
        </p:nvSpPr>
        <p:spPr/>
        <p:txBody>
          <a:bodyPr/>
          <a:lstStyle/>
          <a:p>
            <a:r>
              <a:rPr lang="en-US"/>
              <a:t>Dept. of CS&amp;E</a:t>
            </a:r>
          </a:p>
        </p:txBody>
      </p:sp>
      <p:sp>
        <p:nvSpPr>
          <p:cNvPr id="7" name="Slide Number Placeholder 6">
            <a:extLst>
              <a:ext uri="{FF2B5EF4-FFF2-40B4-BE49-F238E27FC236}">
                <a16:creationId xmlns:a16="http://schemas.microsoft.com/office/drawing/2014/main" id="{F7ED2679-A352-4988-9986-A30406274185}"/>
              </a:ext>
            </a:extLst>
          </p:cNvPr>
          <p:cNvSpPr>
            <a:spLocks noGrp="1"/>
          </p:cNvSpPr>
          <p:nvPr>
            <p:ph type="sldNum" sz="quarter" idx="12"/>
          </p:nvPr>
        </p:nvSpPr>
        <p:spPr/>
        <p:txBody>
          <a:bodyPr/>
          <a:lstStyle/>
          <a:p>
            <a:fld id="{3A8B9FAA-A79D-4139-A62A-052439DE2CD2}" type="slidenum">
              <a:rPr lang="en-US" smtClean="0"/>
              <a:pPr/>
              <a:t>‹#›</a:t>
            </a:fld>
            <a:endParaRPr lang="en-US"/>
          </a:p>
        </p:txBody>
      </p:sp>
    </p:spTree>
    <p:extLst>
      <p:ext uri="{BB962C8B-B14F-4D97-AF65-F5344CB8AC3E}">
        <p14:creationId xmlns:p14="http://schemas.microsoft.com/office/powerpoint/2010/main" val="202683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028A-9D65-4379-91D4-F70FE3CFE5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B64D63-1D6F-425B-B487-1CDFE9510F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09244A-CAE3-44AC-9112-E5A6939676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FB56C0-80FE-4822-A618-00B209DBFC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C3560D-D3A5-4912-9328-9A49FFF469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1C0EB6-3E66-403A-8339-F7B7387CD436}"/>
              </a:ext>
            </a:extLst>
          </p:cNvPr>
          <p:cNvSpPr>
            <a:spLocks noGrp="1"/>
          </p:cNvSpPr>
          <p:nvPr>
            <p:ph type="dt" sz="half" idx="10"/>
          </p:nvPr>
        </p:nvSpPr>
        <p:spPr/>
        <p:txBody>
          <a:bodyPr/>
          <a:lstStyle/>
          <a:p>
            <a:fld id="{296BE586-DDF6-42F8-991A-64F073C68010}" type="datetime1">
              <a:rPr lang="en-US" smtClean="0"/>
              <a:t>7/24/2022</a:t>
            </a:fld>
            <a:endParaRPr lang="en-US"/>
          </a:p>
        </p:txBody>
      </p:sp>
      <p:sp>
        <p:nvSpPr>
          <p:cNvPr id="8" name="Footer Placeholder 7">
            <a:extLst>
              <a:ext uri="{FF2B5EF4-FFF2-40B4-BE49-F238E27FC236}">
                <a16:creationId xmlns:a16="http://schemas.microsoft.com/office/drawing/2014/main" id="{45A1615B-1AF8-47E8-8741-1084F2C3440F}"/>
              </a:ext>
            </a:extLst>
          </p:cNvPr>
          <p:cNvSpPr>
            <a:spLocks noGrp="1"/>
          </p:cNvSpPr>
          <p:nvPr>
            <p:ph type="ftr" sz="quarter" idx="11"/>
          </p:nvPr>
        </p:nvSpPr>
        <p:spPr/>
        <p:txBody>
          <a:bodyPr/>
          <a:lstStyle/>
          <a:p>
            <a:r>
              <a:rPr lang="en-US"/>
              <a:t>Dept. of CS&amp;E</a:t>
            </a:r>
          </a:p>
        </p:txBody>
      </p:sp>
      <p:sp>
        <p:nvSpPr>
          <p:cNvPr id="9" name="Slide Number Placeholder 8">
            <a:extLst>
              <a:ext uri="{FF2B5EF4-FFF2-40B4-BE49-F238E27FC236}">
                <a16:creationId xmlns:a16="http://schemas.microsoft.com/office/drawing/2014/main" id="{B5247BA1-74E1-4D13-AA5F-5C1ADCD96426}"/>
              </a:ext>
            </a:extLst>
          </p:cNvPr>
          <p:cNvSpPr>
            <a:spLocks noGrp="1"/>
          </p:cNvSpPr>
          <p:nvPr>
            <p:ph type="sldNum" sz="quarter" idx="12"/>
          </p:nvPr>
        </p:nvSpPr>
        <p:spPr/>
        <p:txBody>
          <a:bodyPr/>
          <a:lstStyle/>
          <a:p>
            <a:fld id="{3A8B9FAA-A79D-4139-A62A-052439DE2CD2}" type="slidenum">
              <a:rPr lang="en-US" smtClean="0"/>
              <a:pPr/>
              <a:t>‹#›</a:t>
            </a:fld>
            <a:endParaRPr lang="en-US"/>
          </a:p>
        </p:txBody>
      </p:sp>
    </p:spTree>
    <p:extLst>
      <p:ext uri="{BB962C8B-B14F-4D97-AF65-F5344CB8AC3E}">
        <p14:creationId xmlns:p14="http://schemas.microsoft.com/office/powerpoint/2010/main" val="399692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860A-70A2-4DC4-8827-D97A1640BD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B5FF47-3FF6-4963-8AAE-21A18180FF1A}"/>
              </a:ext>
            </a:extLst>
          </p:cNvPr>
          <p:cNvSpPr>
            <a:spLocks noGrp="1"/>
          </p:cNvSpPr>
          <p:nvPr>
            <p:ph type="dt" sz="half" idx="10"/>
          </p:nvPr>
        </p:nvSpPr>
        <p:spPr/>
        <p:txBody>
          <a:bodyPr/>
          <a:lstStyle/>
          <a:p>
            <a:fld id="{7D1F5145-A657-4E2B-8247-9C0FD90E2F5F}" type="datetime1">
              <a:rPr lang="en-US" smtClean="0"/>
              <a:t>7/24/2022</a:t>
            </a:fld>
            <a:endParaRPr lang="en-US"/>
          </a:p>
        </p:txBody>
      </p:sp>
      <p:sp>
        <p:nvSpPr>
          <p:cNvPr id="4" name="Footer Placeholder 3">
            <a:extLst>
              <a:ext uri="{FF2B5EF4-FFF2-40B4-BE49-F238E27FC236}">
                <a16:creationId xmlns:a16="http://schemas.microsoft.com/office/drawing/2014/main" id="{E1BD4E10-7BDE-462F-A187-B3B212BE26BD}"/>
              </a:ext>
            </a:extLst>
          </p:cNvPr>
          <p:cNvSpPr>
            <a:spLocks noGrp="1"/>
          </p:cNvSpPr>
          <p:nvPr>
            <p:ph type="ftr" sz="quarter" idx="11"/>
          </p:nvPr>
        </p:nvSpPr>
        <p:spPr/>
        <p:txBody>
          <a:bodyPr/>
          <a:lstStyle/>
          <a:p>
            <a:r>
              <a:rPr lang="en-US"/>
              <a:t>Dept. of CS&amp;E</a:t>
            </a:r>
          </a:p>
        </p:txBody>
      </p:sp>
      <p:sp>
        <p:nvSpPr>
          <p:cNvPr id="5" name="Slide Number Placeholder 4">
            <a:extLst>
              <a:ext uri="{FF2B5EF4-FFF2-40B4-BE49-F238E27FC236}">
                <a16:creationId xmlns:a16="http://schemas.microsoft.com/office/drawing/2014/main" id="{6EC3750C-2FCE-424C-817A-578801D16F9E}"/>
              </a:ext>
            </a:extLst>
          </p:cNvPr>
          <p:cNvSpPr>
            <a:spLocks noGrp="1"/>
          </p:cNvSpPr>
          <p:nvPr>
            <p:ph type="sldNum" sz="quarter" idx="12"/>
          </p:nvPr>
        </p:nvSpPr>
        <p:spPr/>
        <p:txBody>
          <a:bodyPr/>
          <a:lstStyle/>
          <a:p>
            <a:fld id="{3A8B9FAA-A79D-4139-A62A-052439DE2CD2}" type="slidenum">
              <a:rPr lang="en-US" smtClean="0"/>
              <a:pPr/>
              <a:t>‹#›</a:t>
            </a:fld>
            <a:endParaRPr lang="en-US"/>
          </a:p>
        </p:txBody>
      </p:sp>
    </p:spTree>
    <p:extLst>
      <p:ext uri="{BB962C8B-B14F-4D97-AF65-F5344CB8AC3E}">
        <p14:creationId xmlns:p14="http://schemas.microsoft.com/office/powerpoint/2010/main" val="4027544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166CD4-2F9D-402A-96CD-4E8BE99E7134}"/>
              </a:ext>
            </a:extLst>
          </p:cNvPr>
          <p:cNvSpPr>
            <a:spLocks noGrp="1"/>
          </p:cNvSpPr>
          <p:nvPr>
            <p:ph type="dt" sz="half" idx="10"/>
          </p:nvPr>
        </p:nvSpPr>
        <p:spPr/>
        <p:txBody>
          <a:bodyPr/>
          <a:lstStyle/>
          <a:p>
            <a:fld id="{ABF88DDF-B588-434A-B43A-6E674DABFDFA}" type="datetime1">
              <a:rPr lang="en-US" smtClean="0"/>
              <a:t>7/24/2022</a:t>
            </a:fld>
            <a:endParaRPr lang="en-US"/>
          </a:p>
        </p:txBody>
      </p:sp>
      <p:sp>
        <p:nvSpPr>
          <p:cNvPr id="3" name="Footer Placeholder 2">
            <a:extLst>
              <a:ext uri="{FF2B5EF4-FFF2-40B4-BE49-F238E27FC236}">
                <a16:creationId xmlns:a16="http://schemas.microsoft.com/office/drawing/2014/main" id="{A58FBFF1-8EB6-4322-A301-70AE2C815EB0}"/>
              </a:ext>
            </a:extLst>
          </p:cNvPr>
          <p:cNvSpPr>
            <a:spLocks noGrp="1"/>
          </p:cNvSpPr>
          <p:nvPr>
            <p:ph type="ftr" sz="quarter" idx="11"/>
          </p:nvPr>
        </p:nvSpPr>
        <p:spPr/>
        <p:txBody>
          <a:bodyPr/>
          <a:lstStyle/>
          <a:p>
            <a:r>
              <a:rPr lang="en-US"/>
              <a:t>Dept. of CS&amp;E</a:t>
            </a:r>
          </a:p>
        </p:txBody>
      </p:sp>
      <p:sp>
        <p:nvSpPr>
          <p:cNvPr id="4" name="Slide Number Placeholder 3">
            <a:extLst>
              <a:ext uri="{FF2B5EF4-FFF2-40B4-BE49-F238E27FC236}">
                <a16:creationId xmlns:a16="http://schemas.microsoft.com/office/drawing/2014/main" id="{5C091DC4-DD09-43C1-B8AD-85256FA42423}"/>
              </a:ext>
            </a:extLst>
          </p:cNvPr>
          <p:cNvSpPr>
            <a:spLocks noGrp="1"/>
          </p:cNvSpPr>
          <p:nvPr>
            <p:ph type="sldNum" sz="quarter" idx="12"/>
          </p:nvPr>
        </p:nvSpPr>
        <p:spPr/>
        <p:txBody>
          <a:bodyPr/>
          <a:lstStyle/>
          <a:p>
            <a:fld id="{3A8B9FAA-A79D-4139-A62A-052439DE2CD2}" type="slidenum">
              <a:rPr lang="en-US" smtClean="0"/>
              <a:pPr/>
              <a:t>‹#›</a:t>
            </a:fld>
            <a:endParaRPr lang="en-US"/>
          </a:p>
        </p:txBody>
      </p:sp>
    </p:spTree>
    <p:extLst>
      <p:ext uri="{BB962C8B-B14F-4D97-AF65-F5344CB8AC3E}">
        <p14:creationId xmlns:p14="http://schemas.microsoft.com/office/powerpoint/2010/main" val="225353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EEC9-91A0-4D09-A2BE-8FB9F4092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7A1528-768D-484B-9C66-7393BDD0EF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26ED0E-9453-4D7E-B43E-4F6F7E069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FF9017-84AC-4BD4-B497-D72249F41165}"/>
              </a:ext>
            </a:extLst>
          </p:cNvPr>
          <p:cNvSpPr>
            <a:spLocks noGrp="1"/>
          </p:cNvSpPr>
          <p:nvPr>
            <p:ph type="dt" sz="half" idx="10"/>
          </p:nvPr>
        </p:nvSpPr>
        <p:spPr/>
        <p:txBody>
          <a:bodyPr/>
          <a:lstStyle/>
          <a:p>
            <a:fld id="{12B949EA-E272-4EB5-AA9E-A72D0B8096B9}" type="datetime1">
              <a:rPr lang="en-US" smtClean="0"/>
              <a:t>7/24/2022</a:t>
            </a:fld>
            <a:endParaRPr lang="en-US"/>
          </a:p>
        </p:txBody>
      </p:sp>
      <p:sp>
        <p:nvSpPr>
          <p:cNvPr id="6" name="Footer Placeholder 5">
            <a:extLst>
              <a:ext uri="{FF2B5EF4-FFF2-40B4-BE49-F238E27FC236}">
                <a16:creationId xmlns:a16="http://schemas.microsoft.com/office/drawing/2014/main" id="{EF0E22FE-8EA1-44F6-82B1-30F9A3F68180}"/>
              </a:ext>
            </a:extLst>
          </p:cNvPr>
          <p:cNvSpPr>
            <a:spLocks noGrp="1"/>
          </p:cNvSpPr>
          <p:nvPr>
            <p:ph type="ftr" sz="quarter" idx="11"/>
          </p:nvPr>
        </p:nvSpPr>
        <p:spPr/>
        <p:txBody>
          <a:bodyPr/>
          <a:lstStyle/>
          <a:p>
            <a:r>
              <a:rPr lang="en-US"/>
              <a:t>Dept. of CS&amp;E</a:t>
            </a:r>
          </a:p>
        </p:txBody>
      </p:sp>
      <p:sp>
        <p:nvSpPr>
          <p:cNvPr id="7" name="Slide Number Placeholder 6">
            <a:extLst>
              <a:ext uri="{FF2B5EF4-FFF2-40B4-BE49-F238E27FC236}">
                <a16:creationId xmlns:a16="http://schemas.microsoft.com/office/drawing/2014/main" id="{EAE8B1E9-C785-4DE2-B29B-10E7335AE26D}"/>
              </a:ext>
            </a:extLst>
          </p:cNvPr>
          <p:cNvSpPr>
            <a:spLocks noGrp="1"/>
          </p:cNvSpPr>
          <p:nvPr>
            <p:ph type="sldNum" sz="quarter" idx="12"/>
          </p:nvPr>
        </p:nvSpPr>
        <p:spPr/>
        <p:txBody>
          <a:bodyPr/>
          <a:lstStyle/>
          <a:p>
            <a:fld id="{3A8B9FAA-A79D-4139-A62A-052439DE2CD2}" type="slidenum">
              <a:rPr lang="en-US" smtClean="0"/>
              <a:pPr/>
              <a:t>‹#›</a:t>
            </a:fld>
            <a:endParaRPr lang="en-US"/>
          </a:p>
        </p:txBody>
      </p:sp>
    </p:spTree>
    <p:extLst>
      <p:ext uri="{BB962C8B-B14F-4D97-AF65-F5344CB8AC3E}">
        <p14:creationId xmlns:p14="http://schemas.microsoft.com/office/powerpoint/2010/main" val="3108336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3C39-B60B-49B1-8516-60F864385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7DEAE2-0055-430D-A528-51396F243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A0A589-FC23-4748-96F7-C98A612D0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0AF52-DAB4-4106-8BBD-CB91050D6C32}"/>
              </a:ext>
            </a:extLst>
          </p:cNvPr>
          <p:cNvSpPr>
            <a:spLocks noGrp="1"/>
          </p:cNvSpPr>
          <p:nvPr>
            <p:ph type="dt" sz="half" idx="10"/>
          </p:nvPr>
        </p:nvSpPr>
        <p:spPr/>
        <p:txBody>
          <a:bodyPr/>
          <a:lstStyle/>
          <a:p>
            <a:fld id="{F9E1EEEE-57C5-42FA-847B-DA95236C264F}" type="datetime1">
              <a:rPr lang="en-US" smtClean="0"/>
              <a:t>7/24/2022</a:t>
            </a:fld>
            <a:endParaRPr lang="en-US"/>
          </a:p>
        </p:txBody>
      </p:sp>
      <p:sp>
        <p:nvSpPr>
          <p:cNvPr id="6" name="Footer Placeholder 5">
            <a:extLst>
              <a:ext uri="{FF2B5EF4-FFF2-40B4-BE49-F238E27FC236}">
                <a16:creationId xmlns:a16="http://schemas.microsoft.com/office/drawing/2014/main" id="{696CA891-F244-4F9E-95B2-DABD1298CFE7}"/>
              </a:ext>
            </a:extLst>
          </p:cNvPr>
          <p:cNvSpPr>
            <a:spLocks noGrp="1"/>
          </p:cNvSpPr>
          <p:nvPr>
            <p:ph type="ftr" sz="quarter" idx="11"/>
          </p:nvPr>
        </p:nvSpPr>
        <p:spPr/>
        <p:txBody>
          <a:bodyPr/>
          <a:lstStyle/>
          <a:p>
            <a:r>
              <a:rPr lang="en-US"/>
              <a:t>Dept. of CS&amp;E</a:t>
            </a:r>
          </a:p>
        </p:txBody>
      </p:sp>
      <p:sp>
        <p:nvSpPr>
          <p:cNvPr id="7" name="Slide Number Placeholder 6">
            <a:extLst>
              <a:ext uri="{FF2B5EF4-FFF2-40B4-BE49-F238E27FC236}">
                <a16:creationId xmlns:a16="http://schemas.microsoft.com/office/drawing/2014/main" id="{F4D9938B-AA8C-466C-97C5-A5FB1B3047FF}"/>
              </a:ext>
            </a:extLst>
          </p:cNvPr>
          <p:cNvSpPr>
            <a:spLocks noGrp="1"/>
          </p:cNvSpPr>
          <p:nvPr>
            <p:ph type="sldNum" sz="quarter" idx="12"/>
          </p:nvPr>
        </p:nvSpPr>
        <p:spPr/>
        <p:txBody>
          <a:bodyPr/>
          <a:lstStyle/>
          <a:p>
            <a:fld id="{3A8B9FAA-A79D-4139-A62A-052439DE2CD2}" type="slidenum">
              <a:rPr lang="en-US" smtClean="0"/>
              <a:pPr/>
              <a:t>‹#›</a:t>
            </a:fld>
            <a:endParaRPr lang="en-US"/>
          </a:p>
        </p:txBody>
      </p:sp>
    </p:spTree>
    <p:extLst>
      <p:ext uri="{BB962C8B-B14F-4D97-AF65-F5344CB8AC3E}">
        <p14:creationId xmlns:p14="http://schemas.microsoft.com/office/powerpoint/2010/main" val="210455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D9CF6-E61E-470B-B80B-6268A32376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B7559E-AB0B-47E8-AF14-A83CBBD820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5FD57B-4B29-4500-87C7-66562A8FA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A059C-1A5D-414A-A3DB-A0F207A1E71F}" type="datetime1">
              <a:rPr lang="en-US" smtClean="0"/>
              <a:t>7/24/2022</a:t>
            </a:fld>
            <a:endParaRPr lang="en-US"/>
          </a:p>
        </p:txBody>
      </p:sp>
      <p:sp>
        <p:nvSpPr>
          <p:cNvPr id="5" name="Footer Placeholder 4">
            <a:extLst>
              <a:ext uri="{FF2B5EF4-FFF2-40B4-BE49-F238E27FC236}">
                <a16:creationId xmlns:a16="http://schemas.microsoft.com/office/drawing/2014/main" id="{839206DE-E3C5-4081-B27F-638EAFAD2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CS&amp;E</a:t>
            </a:r>
          </a:p>
        </p:txBody>
      </p:sp>
      <p:sp>
        <p:nvSpPr>
          <p:cNvPr id="6" name="Slide Number Placeholder 5">
            <a:extLst>
              <a:ext uri="{FF2B5EF4-FFF2-40B4-BE49-F238E27FC236}">
                <a16:creationId xmlns:a16="http://schemas.microsoft.com/office/drawing/2014/main" id="{2966DC44-7AD5-453E-A62D-C63E57FAC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B9FAA-A79D-4139-A62A-052439DE2CD2}" type="slidenum">
              <a:rPr lang="en-US" smtClean="0"/>
              <a:pPr/>
              <a:t>‹#›</a:t>
            </a:fld>
            <a:endParaRPr lang="en-US"/>
          </a:p>
        </p:txBody>
      </p:sp>
    </p:spTree>
    <p:extLst>
      <p:ext uri="{BB962C8B-B14F-4D97-AF65-F5344CB8AC3E}">
        <p14:creationId xmlns:p14="http://schemas.microsoft.com/office/powerpoint/2010/main" val="303578685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6D4F51-9283-4931-BF45-B893D4EB3C57}"/>
              </a:ext>
            </a:extLst>
          </p:cNvPr>
          <p:cNvPicPr>
            <a:picLocks noChangeAspect="1"/>
          </p:cNvPicPr>
          <p:nvPr/>
        </p:nvPicPr>
        <p:blipFill>
          <a:blip r:embed="rId3"/>
          <a:stretch>
            <a:fillRect/>
          </a:stretch>
        </p:blipFill>
        <p:spPr>
          <a:xfrm>
            <a:off x="216817" y="103696"/>
            <a:ext cx="1677971" cy="1537781"/>
          </a:xfrm>
          <a:prstGeom prst="rect">
            <a:avLst/>
          </a:prstGeom>
        </p:spPr>
      </p:pic>
      <p:pic>
        <p:nvPicPr>
          <p:cNvPr id="8" name="Picture 7">
            <a:extLst>
              <a:ext uri="{FF2B5EF4-FFF2-40B4-BE49-F238E27FC236}">
                <a16:creationId xmlns:a16="http://schemas.microsoft.com/office/drawing/2014/main" id="{907417AB-F59E-429E-9144-B1CF007A991E}"/>
              </a:ext>
            </a:extLst>
          </p:cNvPr>
          <p:cNvPicPr>
            <a:picLocks noChangeAspect="1"/>
          </p:cNvPicPr>
          <p:nvPr/>
        </p:nvPicPr>
        <p:blipFill rotWithShape="1">
          <a:blip r:embed="rId4"/>
          <a:srcRect l="8117" t="9873" r="4712" b="15518"/>
          <a:stretch/>
        </p:blipFill>
        <p:spPr>
          <a:xfrm>
            <a:off x="5264330" y="151774"/>
            <a:ext cx="1889884" cy="1474455"/>
          </a:xfrm>
          <a:prstGeom prst="rect">
            <a:avLst/>
          </a:prstGeom>
        </p:spPr>
      </p:pic>
      <p:pic>
        <p:nvPicPr>
          <p:cNvPr id="9" name="Picture 8">
            <a:extLst>
              <a:ext uri="{FF2B5EF4-FFF2-40B4-BE49-F238E27FC236}">
                <a16:creationId xmlns:a16="http://schemas.microsoft.com/office/drawing/2014/main" id="{A9E25F3F-6FE2-45D9-B154-71E54C78870A}"/>
              </a:ext>
            </a:extLst>
          </p:cNvPr>
          <p:cNvPicPr>
            <a:picLocks noChangeAspect="1"/>
          </p:cNvPicPr>
          <p:nvPr/>
        </p:nvPicPr>
        <p:blipFill>
          <a:blip r:embed="rId5"/>
          <a:stretch>
            <a:fillRect/>
          </a:stretch>
        </p:blipFill>
        <p:spPr>
          <a:xfrm>
            <a:off x="10564301" y="136526"/>
            <a:ext cx="1579001" cy="1504951"/>
          </a:xfrm>
          <a:prstGeom prst="rect">
            <a:avLst/>
          </a:prstGeom>
        </p:spPr>
      </p:pic>
      <p:sp>
        <p:nvSpPr>
          <p:cNvPr id="2" name="Title 1">
            <a:extLst>
              <a:ext uri="{FF2B5EF4-FFF2-40B4-BE49-F238E27FC236}">
                <a16:creationId xmlns:a16="http://schemas.microsoft.com/office/drawing/2014/main" id="{C26FFF35-B11F-424F-8994-F5776361F63A}"/>
              </a:ext>
            </a:extLst>
          </p:cNvPr>
          <p:cNvSpPr>
            <a:spLocks noGrp="1"/>
          </p:cNvSpPr>
          <p:nvPr>
            <p:ph type="title"/>
          </p:nvPr>
        </p:nvSpPr>
        <p:spPr>
          <a:xfrm>
            <a:off x="746620" y="1862748"/>
            <a:ext cx="10599656" cy="1146176"/>
          </a:xfrm>
        </p:spPr>
        <p:txBody>
          <a:bodyPr>
            <a:normAutofit/>
          </a:bodyPr>
          <a:lstStyle/>
          <a:p>
            <a:pPr algn="ctr"/>
            <a:r>
              <a:rPr lang="en-US" sz="4000" dirty="0">
                <a:solidFill>
                  <a:schemeClr val="tx1"/>
                </a:solidFill>
                <a:latin typeface="Algerian" panose="04020705040A02060702" pitchFamily="82" charset="0"/>
                <a:ea typeface="Cambria" panose="02040503050406030204" pitchFamily="18" charset="0"/>
                <a:cs typeface="Times New Roman" panose="02020603050405020304" pitchFamily="18" charset="0"/>
              </a:rPr>
              <a:t>Project Title</a:t>
            </a:r>
            <a:endParaRPr lang="en-IN" sz="4000" dirty="0">
              <a:solidFill>
                <a:schemeClr val="tx1"/>
              </a:solidFill>
              <a:latin typeface="Algerian" panose="04020705040A02060702" pitchFamily="82"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224357-A30F-4A84-9E33-199C1D9604E5}"/>
              </a:ext>
            </a:extLst>
          </p:cNvPr>
          <p:cNvSpPr>
            <a:spLocks noGrp="1"/>
          </p:cNvSpPr>
          <p:nvPr>
            <p:ph idx="1"/>
          </p:nvPr>
        </p:nvSpPr>
        <p:spPr>
          <a:xfrm>
            <a:off x="746622" y="3268597"/>
            <a:ext cx="5523551" cy="890395"/>
          </a:xfrm>
        </p:spPr>
        <p:txBody>
          <a:bodyPr>
            <a:normAutofit fontScale="92500" lnSpcReduction="10000"/>
          </a:bodyPr>
          <a:lstStyle/>
          <a:p>
            <a:r>
              <a:rPr lang="en-US" dirty="0">
                <a:solidFill>
                  <a:schemeClr val="accent2">
                    <a:lumMod val="75000"/>
                  </a:schemeClr>
                </a:solidFill>
                <a:latin typeface="Cambria" panose="02040503050406030204" pitchFamily="18" charset="0"/>
                <a:ea typeface="Cambria" panose="02040503050406030204" pitchFamily="18" charset="0"/>
                <a:cs typeface="Times New Roman" panose="02020603050405020304" pitchFamily="18" charset="0"/>
              </a:rPr>
              <a:t>Alen Ulla</a:t>
            </a:r>
            <a:r>
              <a:rPr lang="en-US" dirty="0">
                <a:solidFill>
                  <a:srgbClr val="002060"/>
                </a:solidFill>
                <a:latin typeface="Cambria" panose="02040503050406030204" pitchFamily="18" charset="0"/>
                <a:ea typeface="Cambria" panose="02040503050406030204" pitchFamily="18" charset="0"/>
                <a:cs typeface="Times New Roman" panose="02020603050405020304" pitchFamily="18" charset="0"/>
              </a:rPr>
              <a:t>		4MN19CS006</a:t>
            </a:r>
          </a:p>
          <a:p>
            <a:r>
              <a:rPr lang="en-US" dirty="0">
                <a:solidFill>
                  <a:schemeClr val="accent2">
                    <a:lumMod val="75000"/>
                  </a:schemeClr>
                </a:solidFill>
                <a:latin typeface="Cambria" panose="02040503050406030204" pitchFamily="18" charset="0"/>
                <a:ea typeface="Cambria" panose="02040503050406030204" pitchFamily="18" charset="0"/>
                <a:cs typeface="Times New Roman" panose="02020603050405020304" pitchFamily="18" charset="0"/>
              </a:rPr>
              <a:t>Arun Kumar T K</a:t>
            </a:r>
            <a:r>
              <a:rPr lang="en-US" dirty="0">
                <a:solidFill>
                  <a:srgbClr val="002060"/>
                </a:solidFill>
                <a:latin typeface="Cambria" panose="02040503050406030204" pitchFamily="18" charset="0"/>
                <a:ea typeface="Cambria" panose="02040503050406030204" pitchFamily="18" charset="0"/>
                <a:cs typeface="Times New Roman" panose="02020603050405020304" pitchFamily="18" charset="0"/>
              </a:rPr>
              <a:t>	4MN20CS401</a:t>
            </a:r>
          </a:p>
        </p:txBody>
      </p:sp>
      <p:sp>
        <p:nvSpPr>
          <p:cNvPr id="4" name="Footer Placeholder 3">
            <a:extLst>
              <a:ext uri="{FF2B5EF4-FFF2-40B4-BE49-F238E27FC236}">
                <a16:creationId xmlns:a16="http://schemas.microsoft.com/office/drawing/2014/main" id="{AB8EA5A6-8889-4CD8-9FA8-8E021F3A319B}"/>
              </a:ext>
            </a:extLst>
          </p:cNvPr>
          <p:cNvSpPr>
            <a:spLocks noGrp="1"/>
          </p:cNvSpPr>
          <p:nvPr>
            <p:ph type="ftr" sz="quarter" idx="11"/>
          </p:nvPr>
        </p:nvSpPr>
        <p:spPr/>
        <p:txBody>
          <a:bodyPr/>
          <a:lstStyle/>
          <a:p>
            <a:r>
              <a:rPr lang="en-US" dirty="0">
                <a:latin typeface="Cambria" panose="02040503050406030204" pitchFamily="18" charset="0"/>
                <a:ea typeface="Cambria" panose="02040503050406030204" pitchFamily="18" charset="0"/>
              </a:rPr>
              <a:t>Dept. of CS&amp;E, MITT</a:t>
            </a:r>
          </a:p>
        </p:txBody>
      </p:sp>
      <p:sp>
        <p:nvSpPr>
          <p:cNvPr id="5" name="Slide Number Placeholder 4">
            <a:extLst>
              <a:ext uri="{FF2B5EF4-FFF2-40B4-BE49-F238E27FC236}">
                <a16:creationId xmlns:a16="http://schemas.microsoft.com/office/drawing/2014/main" id="{2890DAEB-11F5-4D47-92C9-DF40D622EDFA}"/>
              </a:ext>
            </a:extLst>
          </p:cNvPr>
          <p:cNvSpPr>
            <a:spLocks noGrp="1"/>
          </p:cNvSpPr>
          <p:nvPr>
            <p:ph type="sldNum" sz="quarter" idx="12"/>
          </p:nvPr>
        </p:nvSpPr>
        <p:spPr/>
        <p:txBody>
          <a:bodyPr/>
          <a:lstStyle/>
          <a:p>
            <a:fld id="{3A8B9FAA-A79D-4139-A62A-052439DE2CD2}" type="slidenum">
              <a:rPr lang="en-US" smtClean="0">
                <a:latin typeface="Cambria" panose="02040503050406030204" pitchFamily="18" charset="0"/>
                <a:ea typeface="Cambria" panose="02040503050406030204" pitchFamily="18" charset="0"/>
              </a:rPr>
              <a:pPr/>
              <a:t>1</a:t>
            </a:fld>
            <a:endParaRPr lang="en-US">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8CD77546-552F-4648-ADF8-640B13CE83F7}"/>
              </a:ext>
            </a:extLst>
          </p:cNvPr>
          <p:cNvSpPr txBox="1"/>
          <p:nvPr/>
        </p:nvSpPr>
        <p:spPr>
          <a:xfrm>
            <a:off x="6270173" y="3268598"/>
            <a:ext cx="5873129" cy="2123658"/>
          </a:xfrm>
          <a:prstGeom prst="rect">
            <a:avLst/>
          </a:prstGeom>
          <a:noFill/>
        </p:spPr>
        <p:txBody>
          <a:bodyPr wrap="square" rtlCol="0">
            <a:spAutoFit/>
          </a:bodyPr>
          <a:lstStyle/>
          <a:p>
            <a:r>
              <a:rPr lang="en-US" sz="2400"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rPr>
              <a:t>Under the guidance of</a:t>
            </a:r>
            <a:r>
              <a:rPr lang="en-US" sz="2400" dirty="0">
                <a:latin typeface="Cambria" panose="02040503050406030204" pitchFamily="18" charset="0"/>
                <a:ea typeface="Cambria" panose="02040503050406030204" pitchFamily="18" charset="0"/>
                <a:cs typeface="Times New Roman" panose="02020603050405020304" pitchFamily="18" charset="0"/>
              </a:rPr>
              <a:t>:</a:t>
            </a:r>
          </a:p>
          <a:p>
            <a:r>
              <a:rPr lang="en-US" sz="2400" b="1" dirty="0">
                <a:latin typeface="Cambria" panose="02040503050406030204" pitchFamily="18" charset="0"/>
                <a:ea typeface="Cambria" panose="02040503050406030204" pitchFamily="18" charset="0"/>
                <a:cs typeface="Times New Roman" panose="02020603050405020304" pitchFamily="18" charset="0"/>
              </a:rPr>
              <a:t>Prof. Bharath Bharadwaj B S,</a:t>
            </a:r>
          </a:p>
          <a:p>
            <a:r>
              <a:rPr lang="en-US" sz="2000" b="1" dirty="0">
                <a:latin typeface="Cambria" panose="02040503050406030204" pitchFamily="18" charset="0"/>
                <a:ea typeface="Cambria" panose="02040503050406030204" pitchFamily="18" charset="0"/>
                <a:cs typeface="Times New Roman" panose="02020603050405020304" pitchFamily="18" charset="0"/>
              </a:rPr>
              <a:t>Assistant Professor,</a:t>
            </a:r>
          </a:p>
          <a:p>
            <a:r>
              <a:rPr lang="en-US" sz="2000" b="1" dirty="0">
                <a:latin typeface="Cambria" panose="02040503050406030204" pitchFamily="18" charset="0"/>
                <a:ea typeface="Cambria" panose="02040503050406030204" pitchFamily="18" charset="0"/>
                <a:cs typeface="Times New Roman" panose="02020603050405020304" pitchFamily="18" charset="0"/>
              </a:rPr>
              <a:t>Dept. of Computer Science &amp; Engineering,</a:t>
            </a:r>
          </a:p>
          <a:p>
            <a:r>
              <a:rPr lang="en-US" sz="2000" b="1" dirty="0">
                <a:latin typeface="Cambria" panose="02040503050406030204" pitchFamily="18" charset="0"/>
                <a:ea typeface="Cambria" panose="02040503050406030204" pitchFamily="18" charset="0"/>
                <a:cs typeface="Times New Roman" panose="02020603050405020304" pitchFamily="18" charset="0"/>
              </a:rPr>
              <a:t>Maharaja Institute of Technology </a:t>
            </a:r>
            <a:r>
              <a:rPr lang="en-US" sz="2000" b="1" dirty="0" err="1">
                <a:latin typeface="Cambria" panose="02040503050406030204" pitchFamily="18" charset="0"/>
                <a:ea typeface="Cambria" panose="02040503050406030204" pitchFamily="18" charset="0"/>
                <a:cs typeface="Times New Roman" panose="02020603050405020304" pitchFamily="18" charset="0"/>
              </a:rPr>
              <a:t>Thandavapura</a:t>
            </a:r>
            <a:endParaRPr lang="en-US" sz="2000" i="1" dirty="0">
              <a:latin typeface="Cambria" panose="02040503050406030204" pitchFamily="18" charset="0"/>
              <a:ea typeface="Cambria" panose="02040503050406030204" pitchFamily="18" charset="0"/>
              <a:cs typeface="Times New Roman" panose="02020603050405020304" pitchFamily="18" charset="0"/>
            </a:endParaRPr>
          </a:p>
          <a:p>
            <a:endParaRPr lang="en-US" sz="2400" b="1" dirty="0">
              <a:latin typeface="Cambria" panose="02040503050406030204" pitchFamily="18" charset="0"/>
              <a:ea typeface="Cambria" panose="02040503050406030204" pitchFamily="18" charset="0"/>
            </a:endParaRPr>
          </a:p>
        </p:txBody>
      </p:sp>
      <p:sp>
        <p:nvSpPr>
          <p:cNvPr id="10" name="Footer Placeholder 3">
            <a:extLst>
              <a:ext uri="{FF2B5EF4-FFF2-40B4-BE49-F238E27FC236}">
                <a16:creationId xmlns:a16="http://schemas.microsoft.com/office/drawing/2014/main" id="{AB8EA5A6-8889-4CD8-9FA8-8E021F3A319B}"/>
              </a:ext>
            </a:extLst>
          </p:cNvPr>
          <p:cNvSpPr txBox="1">
            <a:spLocks/>
          </p:cNvSpPr>
          <p:nvPr/>
        </p:nvSpPr>
        <p:spPr>
          <a:xfrm>
            <a:off x="216817" y="6459785"/>
            <a:ext cx="367573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dirty="0">
                <a:latin typeface="Cambria" panose="02040503050406030204" pitchFamily="18" charset="0"/>
                <a:ea typeface="Cambria" panose="02040503050406030204" pitchFamily="18" charset="0"/>
              </a:rPr>
              <a:t>Computer graphics laboratory with mini-Project – 18CSl67</a:t>
            </a:r>
          </a:p>
        </p:txBody>
      </p:sp>
    </p:spTree>
    <p:extLst>
      <p:ext uri="{BB962C8B-B14F-4D97-AF65-F5344CB8AC3E}">
        <p14:creationId xmlns:p14="http://schemas.microsoft.com/office/powerpoint/2010/main" val="165148214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574B-FA5C-48B0-B7C9-A6108E7387FE}"/>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69114E0-4112-4E96-86CA-45C35E281080}"/>
              </a:ext>
            </a:extLst>
          </p:cNvPr>
          <p:cNvPicPr>
            <a:picLocks noGrp="1" noChangeAspect="1"/>
          </p:cNvPicPr>
          <p:nvPr>
            <p:ph idx="1"/>
          </p:nvPr>
        </p:nvPicPr>
        <p:blipFill>
          <a:blip r:embed="rId2"/>
          <a:stretch>
            <a:fillRect/>
          </a:stretch>
        </p:blipFill>
        <p:spPr>
          <a:xfrm>
            <a:off x="1497292" y="365125"/>
            <a:ext cx="8834034" cy="4785103"/>
          </a:xfrm>
        </p:spPr>
      </p:pic>
      <p:sp>
        <p:nvSpPr>
          <p:cNvPr id="4" name="Footer Placeholder 3">
            <a:extLst>
              <a:ext uri="{FF2B5EF4-FFF2-40B4-BE49-F238E27FC236}">
                <a16:creationId xmlns:a16="http://schemas.microsoft.com/office/drawing/2014/main" id="{90C7E941-AF68-4FCF-B4A2-21D49DB2678D}"/>
              </a:ext>
            </a:extLst>
          </p:cNvPr>
          <p:cNvSpPr>
            <a:spLocks noGrp="1"/>
          </p:cNvSpPr>
          <p:nvPr>
            <p:ph type="ftr" sz="quarter" idx="11"/>
          </p:nvPr>
        </p:nvSpPr>
        <p:spPr/>
        <p:txBody>
          <a:bodyPr/>
          <a:lstStyle/>
          <a:p>
            <a:r>
              <a:rPr lang="en-US"/>
              <a:t>Dept. of CS&amp;E</a:t>
            </a:r>
          </a:p>
        </p:txBody>
      </p:sp>
      <p:sp>
        <p:nvSpPr>
          <p:cNvPr id="5" name="Slide Number Placeholder 4">
            <a:extLst>
              <a:ext uri="{FF2B5EF4-FFF2-40B4-BE49-F238E27FC236}">
                <a16:creationId xmlns:a16="http://schemas.microsoft.com/office/drawing/2014/main" id="{D076B042-EEFE-4167-B4EB-3CA962E1F787}"/>
              </a:ext>
            </a:extLst>
          </p:cNvPr>
          <p:cNvSpPr>
            <a:spLocks noGrp="1"/>
          </p:cNvSpPr>
          <p:nvPr>
            <p:ph type="sldNum" sz="quarter" idx="12"/>
          </p:nvPr>
        </p:nvSpPr>
        <p:spPr/>
        <p:txBody>
          <a:bodyPr/>
          <a:lstStyle/>
          <a:p>
            <a:fld id="{3A8B9FAA-A79D-4139-A62A-052439DE2CD2}" type="slidenum">
              <a:rPr lang="en-US" smtClean="0"/>
              <a:pPr/>
              <a:t>10</a:t>
            </a:fld>
            <a:endParaRPr lang="en-US"/>
          </a:p>
        </p:txBody>
      </p:sp>
      <p:sp>
        <p:nvSpPr>
          <p:cNvPr id="8" name="TextBox 7">
            <a:extLst>
              <a:ext uri="{FF2B5EF4-FFF2-40B4-BE49-F238E27FC236}">
                <a16:creationId xmlns:a16="http://schemas.microsoft.com/office/drawing/2014/main" id="{A16D354D-275B-475F-9EEA-1CBB8A6A0C36}"/>
              </a:ext>
            </a:extLst>
          </p:cNvPr>
          <p:cNvSpPr txBox="1"/>
          <p:nvPr/>
        </p:nvSpPr>
        <p:spPr>
          <a:xfrm>
            <a:off x="4134376" y="5383957"/>
            <a:ext cx="3559865"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This displays the function option. </a:t>
            </a:r>
            <a:endParaRPr lang="en-IN" dirty="0"/>
          </a:p>
        </p:txBody>
      </p:sp>
    </p:spTree>
    <p:extLst>
      <p:ext uri="{BB962C8B-B14F-4D97-AF65-F5344CB8AC3E}">
        <p14:creationId xmlns:p14="http://schemas.microsoft.com/office/powerpoint/2010/main" val="219582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1FF0-D78C-4F16-80D3-C9F6326474CA}"/>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C8E60331-3560-4115-AFED-FFD982E6FBB8}"/>
              </a:ext>
            </a:extLst>
          </p:cNvPr>
          <p:cNvPicPr>
            <a:picLocks noGrp="1" noChangeAspect="1"/>
          </p:cNvPicPr>
          <p:nvPr>
            <p:ph idx="1"/>
          </p:nvPr>
        </p:nvPicPr>
        <p:blipFill>
          <a:blip r:embed="rId2"/>
          <a:stretch>
            <a:fillRect/>
          </a:stretch>
        </p:blipFill>
        <p:spPr>
          <a:xfrm>
            <a:off x="1562720" y="607306"/>
            <a:ext cx="9066560" cy="4605364"/>
          </a:xfrm>
        </p:spPr>
      </p:pic>
      <p:sp>
        <p:nvSpPr>
          <p:cNvPr id="4" name="Footer Placeholder 3">
            <a:extLst>
              <a:ext uri="{FF2B5EF4-FFF2-40B4-BE49-F238E27FC236}">
                <a16:creationId xmlns:a16="http://schemas.microsoft.com/office/drawing/2014/main" id="{F805F89C-F578-4CD2-9C31-C02304A0EAC1}"/>
              </a:ext>
            </a:extLst>
          </p:cNvPr>
          <p:cNvSpPr>
            <a:spLocks noGrp="1"/>
          </p:cNvSpPr>
          <p:nvPr>
            <p:ph type="ftr" sz="quarter" idx="11"/>
          </p:nvPr>
        </p:nvSpPr>
        <p:spPr/>
        <p:txBody>
          <a:bodyPr/>
          <a:lstStyle/>
          <a:p>
            <a:r>
              <a:rPr lang="en-US" dirty="0"/>
              <a:t>Dept. of CS&amp;E</a:t>
            </a:r>
          </a:p>
        </p:txBody>
      </p:sp>
      <p:sp>
        <p:nvSpPr>
          <p:cNvPr id="5" name="Slide Number Placeholder 4">
            <a:extLst>
              <a:ext uri="{FF2B5EF4-FFF2-40B4-BE49-F238E27FC236}">
                <a16:creationId xmlns:a16="http://schemas.microsoft.com/office/drawing/2014/main" id="{55938274-8868-4CBB-964B-A573672F9EF7}"/>
              </a:ext>
            </a:extLst>
          </p:cNvPr>
          <p:cNvSpPr>
            <a:spLocks noGrp="1"/>
          </p:cNvSpPr>
          <p:nvPr>
            <p:ph type="sldNum" sz="quarter" idx="12"/>
          </p:nvPr>
        </p:nvSpPr>
        <p:spPr/>
        <p:txBody>
          <a:bodyPr/>
          <a:lstStyle/>
          <a:p>
            <a:fld id="{3A8B9FAA-A79D-4139-A62A-052439DE2CD2}" type="slidenum">
              <a:rPr lang="en-US" smtClean="0"/>
              <a:pPr/>
              <a:t>11</a:t>
            </a:fld>
            <a:endParaRPr lang="en-US"/>
          </a:p>
        </p:txBody>
      </p:sp>
      <p:sp>
        <p:nvSpPr>
          <p:cNvPr id="8" name="TextBox 7">
            <a:extLst>
              <a:ext uri="{FF2B5EF4-FFF2-40B4-BE49-F238E27FC236}">
                <a16:creationId xmlns:a16="http://schemas.microsoft.com/office/drawing/2014/main" id="{C81A956A-38D4-4852-99C4-FC6E3241C6C9}"/>
              </a:ext>
            </a:extLst>
          </p:cNvPr>
          <p:cNvSpPr txBox="1"/>
          <p:nvPr/>
        </p:nvSpPr>
        <p:spPr>
          <a:xfrm>
            <a:off x="5136046" y="5345604"/>
            <a:ext cx="336191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This displays the texture option. </a:t>
            </a:r>
            <a:endParaRPr lang="en-IN" dirty="0"/>
          </a:p>
        </p:txBody>
      </p:sp>
    </p:spTree>
    <p:extLst>
      <p:ext uri="{BB962C8B-B14F-4D97-AF65-F5344CB8AC3E}">
        <p14:creationId xmlns:p14="http://schemas.microsoft.com/office/powerpoint/2010/main" val="1348571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871"/>
            <a:ext cx="10515600" cy="1640992"/>
          </a:xfrm>
        </p:spPr>
        <p:txBody>
          <a:bodyPr>
            <a:normAutofit/>
          </a:bodyPr>
          <a:lstStyle/>
          <a:p>
            <a:r>
              <a:rPr lang="en-GB" sz="4400" b="1" dirty="0">
                <a:latin typeface="Cambria" panose="02040503050406030204" pitchFamily="18" charset="0"/>
                <a:ea typeface="Cambria" panose="02040503050406030204" pitchFamily="18" charset="0"/>
              </a:rPr>
              <a:t>CONCLUSION AND</a:t>
            </a:r>
            <a:br>
              <a:rPr lang="en-GB" sz="4400" b="1" dirty="0">
                <a:latin typeface="Cambria" panose="02040503050406030204" pitchFamily="18" charset="0"/>
                <a:ea typeface="Cambria" panose="02040503050406030204" pitchFamily="18" charset="0"/>
              </a:rPr>
            </a:br>
            <a:r>
              <a:rPr lang="en-GB" sz="4400" b="1" dirty="0">
                <a:latin typeface="Cambria" panose="02040503050406030204" pitchFamily="18" charset="0"/>
                <a:ea typeface="Cambria" panose="02040503050406030204" pitchFamily="18" charset="0"/>
              </a:rPr>
              <a:t>FUTURE ENHANCEMENTS</a:t>
            </a:r>
            <a:endParaRPr lang="en-IN" sz="44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2405034"/>
            <a:ext cx="10515600" cy="4351338"/>
          </a:xfrm>
        </p:spPr>
        <p:txBody>
          <a:bodyPr>
            <a:normAutofit/>
          </a:bodyPr>
          <a:lstStyle/>
          <a:p>
            <a:r>
              <a:rPr lang="en-US" sz="3600" b="0" i="0" u="none" strike="noStrike" baseline="0" dirty="0">
                <a:solidFill>
                  <a:srgbClr val="000000"/>
                </a:solidFill>
                <a:latin typeface="Times New Roman" panose="02020603050405020304" pitchFamily="18" charset="0"/>
              </a:rPr>
              <a:t>The Windmill Graphics package The main idea of the program is to implement the Windmill by creating the wings and applying rotation to them and giving different speeds of rotation. Thus , executing the program successfully executed.</a:t>
            </a:r>
            <a:endParaRPr lang="en-IN" sz="3600" dirty="0">
              <a:latin typeface="Cambria" panose="02040503050406030204" pitchFamily="18" charset="0"/>
              <a:ea typeface="Cambria" panose="02040503050406030204" pitchFamily="18" charset="0"/>
            </a:endParaRPr>
          </a:p>
        </p:txBody>
      </p:sp>
      <p:sp>
        <p:nvSpPr>
          <p:cNvPr id="4" name="Footer Placeholder 3"/>
          <p:cNvSpPr>
            <a:spLocks noGrp="1"/>
          </p:cNvSpPr>
          <p:nvPr>
            <p:ph type="ftr" sz="quarter" idx="11"/>
          </p:nvPr>
        </p:nvSpPr>
        <p:spPr/>
        <p:txBody>
          <a:bodyPr/>
          <a:lstStyle/>
          <a:p>
            <a:r>
              <a:rPr lang="en-US" dirty="0">
                <a:latin typeface="Cambria" panose="02040503050406030204" pitchFamily="18" charset="0"/>
                <a:ea typeface="Cambria" panose="02040503050406030204" pitchFamily="18" charset="0"/>
              </a:rPr>
              <a:t>Dept. of CS&amp;E, MITT</a:t>
            </a:r>
          </a:p>
        </p:txBody>
      </p:sp>
      <p:sp>
        <p:nvSpPr>
          <p:cNvPr id="5" name="Slide Number Placeholder 4"/>
          <p:cNvSpPr>
            <a:spLocks noGrp="1"/>
          </p:cNvSpPr>
          <p:nvPr>
            <p:ph type="sldNum" sz="quarter" idx="12"/>
          </p:nvPr>
        </p:nvSpPr>
        <p:spPr/>
        <p:txBody>
          <a:bodyPr/>
          <a:lstStyle/>
          <a:p>
            <a:fld id="{3A8B9FAA-A79D-4139-A62A-052439DE2CD2}" type="slidenum">
              <a:rPr lang="en-US" smtClean="0">
                <a:latin typeface="Cambria" panose="02040503050406030204" pitchFamily="18" charset="0"/>
                <a:ea typeface="Cambria" panose="02040503050406030204" pitchFamily="18" charset="0"/>
              </a:rPr>
              <a:pPr/>
              <a:t>12</a:t>
            </a:fld>
            <a:endParaRPr lang="en-US">
              <a:latin typeface="Cambria" panose="02040503050406030204" pitchFamily="18" charset="0"/>
              <a:ea typeface="Cambria" panose="02040503050406030204" pitchFamily="18" charset="0"/>
            </a:endParaRPr>
          </a:p>
        </p:txBody>
      </p:sp>
      <p:sp>
        <p:nvSpPr>
          <p:cNvPr id="6" name="Footer Placeholder 3">
            <a:extLst>
              <a:ext uri="{FF2B5EF4-FFF2-40B4-BE49-F238E27FC236}">
                <a16:creationId xmlns:a16="http://schemas.microsoft.com/office/drawing/2014/main" id="{AB8EA5A6-8889-4CD8-9FA8-8E021F3A319B}"/>
              </a:ext>
            </a:extLst>
          </p:cNvPr>
          <p:cNvSpPr txBox="1">
            <a:spLocks/>
          </p:cNvSpPr>
          <p:nvPr/>
        </p:nvSpPr>
        <p:spPr>
          <a:xfrm>
            <a:off x="216817" y="6459785"/>
            <a:ext cx="367573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dirty="0">
                <a:latin typeface="Cambria" panose="02040503050406030204" pitchFamily="18" charset="0"/>
                <a:ea typeface="Cambria" panose="02040503050406030204" pitchFamily="18" charset="0"/>
              </a:rPr>
              <a:t>Computer graphics laboratory with mini-Project – 18CSl67</a:t>
            </a:r>
          </a:p>
        </p:txBody>
      </p:sp>
    </p:spTree>
    <p:extLst>
      <p:ext uri="{BB962C8B-B14F-4D97-AF65-F5344CB8AC3E}">
        <p14:creationId xmlns:p14="http://schemas.microsoft.com/office/powerpoint/2010/main" val="215896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mbria" panose="02040503050406030204" pitchFamily="18" charset="0"/>
                <a:ea typeface="Cambria" panose="02040503050406030204" pitchFamily="18" charset="0"/>
              </a:rPr>
              <a:t>REFERENCES</a:t>
            </a:r>
            <a:endParaRPr lang="en-IN"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pPr algn="l"/>
            <a:endParaRPr lang="en-IN"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1. The Red Book –OpenGL Programming Guide,6th edition. </a:t>
            </a:r>
          </a:p>
          <a:p>
            <a:r>
              <a:rPr lang="en-US" sz="2400" b="0" i="0" u="none" strike="noStrike" baseline="0" dirty="0">
                <a:solidFill>
                  <a:srgbClr val="000000"/>
                </a:solidFill>
                <a:latin typeface="Times New Roman" panose="02020603050405020304" pitchFamily="18" charset="0"/>
              </a:rPr>
              <a:t>2. </a:t>
            </a:r>
            <a:r>
              <a:rPr lang="en-US" sz="2400" b="0" i="0" u="none" strike="noStrike" baseline="0" dirty="0" err="1">
                <a:solidFill>
                  <a:srgbClr val="000000"/>
                </a:solidFill>
                <a:latin typeface="Times New Roman" panose="02020603050405020304" pitchFamily="18" charset="0"/>
              </a:rPr>
              <a:t>Rost</a:t>
            </a:r>
            <a:r>
              <a:rPr lang="en-US" sz="2400" b="0" i="0" u="none" strike="noStrike" baseline="0" dirty="0">
                <a:solidFill>
                  <a:srgbClr val="000000"/>
                </a:solidFill>
                <a:latin typeface="Times New Roman" panose="02020603050405020304" pitchFamily="18" charset="0"/>
              </a:rPr>
              <a:t> , Randi J. : OpenGL Shading Language, Addison-Wesley </a:t>
            </a:r>
          </a:p>
          <a:p>
            <a:r>
              <a:rPr lang="en-US" sz="2400" b="0" i="0" u="none" strike="noStrike" baseline="0" dirty="0">
                <a:solidFill>
                  <a:srgbClr val="000000"/>
                </a:solidFill>
                <a:latin typeface="Times New Roman" panose="02020603050405020304" pitchFamily="18" charset="0"/>
              </a:rPr>
              <a:t>3. Interactive Computer Graphics-A Top Down Approach Using OpenGL, Edward Angel, Pearson-5th edition. </a:t>
            </a:r>
          </a:p>
          <a:p>
            <a:r>
              <a:rPr lang="en-IN" sz="2400" b="0" i="0" u="none" strike="noStrike" baseline="0" dirty="0">
                <a:solidFill>
                  <a:srgbClr val="000000"/>
                </a:solidFill>
                <a:latin typeface="Times New Roman" panose="02020603050405020304" pitchFamily="18" charset="0"/>
              </a:rPr>
              <a:t>4. </a:t>
            </a:r>
            <a:r>
              <a:rPr lang="en-IN" sz="2400" b="0" i="0" u="none" strike="noStrike" baseline="0" dirty="0">
                <a:solidFill>
                  <a:srgbClr val="0462C1"/>
                </a:solidFill>
                <a:latin typeface="Times New Roman" panose="02020603050405020304" pitchFamily="18" charset="0"/>
              </a:rPr>
              <a:t>www.stackoverflow.com </a:t>
            </a:r>
            <a:endParaRPr lang="en-IN" sz="2400" b="0" i="0" u="none" strike="noStrike" baseline="0" dirty="0">
              <a:solidFill>
                <a:srgbClr val="000000"/>
              </a:solidFill>
              <a:latin typeface="Times New Roman" panose="02020603050405020304" pitchFamily="18" charset="0"/>
            </a:endParaRPr>
          </a:p>
          <a:p>
            <a:r>
              <a:rPr lang="en-IN" sz="2400" b="0" i="0" u="none" strike="noStrike" baseline="0" dirty="0">
                <a:solidFill>
                  <a:srgbClr val="000000"/>
                </a:solidFill>
                <a:latin typeface="Times New Roman" panose="02020603050405020304" pitchFamily="18" charset="0"/>
              </a:rPr>
              <a:t>5. </a:t>
            </a:r>
            <a:r>
              <a:rPr lang="en-IN" sz="2400" b="0" i="0" u="none" strike="noStrike" baseline="0" dirty="0">
                <a:solidFill>
                  <a:srgbClr val="0462C1"/>
                </a:solidFill>
                <a:latin typeface="Times New Roman" panose="02020603050405020304" pitchFamily="18" charset="0"/>
              </a:rPr>
              <a:t>www.opengl.org </a:t>
            </a:r>
            <a:endParaRPr lang="en-IN" sz="2400" b="0" i="0" u="none" strike="noStrike" baseline="0" dirty="0">
              <a:solidFill>
                <a:srgbClr val="000000"/>
              </a:solidFill>
              <a:latin typeface="Times New Roman" panose="02020603050405020304" pitchFamily="18" charset="0"/>
            </a:endParaRPr>
          </a:p>
          <a:p>
            <a:r>
              <a:rPr lang="en-IN" sz="2400" b="0" i="0" u="none" strike="noStrike" baseline="0" dirty="0">
                <a:solidFill>
                  <a:srgbClr val="000000"/>
                </a:solidFill>
                <a:latin typeface="Times New Roman" panose="02020603050405020304" pitchFamily="18" charset="0"/>
              </a:rPr>
              <a:t>6. </a:t>
            </a:r>
            <a:r>
              <a:rPr lang="en-IN" sz="2400" b="0" i="0" u="none" strike="noStrike" baseline="0" dirty="0">
                <a:solidFill>
                  <a:srgbClr val="0462C1"/>
                </a:solidFill>
                <a:latin typeface="Times New Roman" panose="02020603050405020304" pitchFamily="18" charset="0"/>
              </a:rPr>
              <a:t>www.khronos.org </a:t>
            </a:r>
            <a:endParaRPr lang="en-IN" sz="2400" b="0" i="0" u="none" strike="noStrike" baseline="0" dirty="0">
              <a:solidFill>
                <a:srgbClr val="000000"/>
              </a:solidFill>
              <a:latin typeface="Times New Roman" panose="02020603050405020304" pitchFamily="18" charset="0"/>
            </a:endParaRPr>
          </a:p>
          <a:p>
            <a:r>
              <a:rPr lang="en-IN" sz="2400" b="0" i="0" u="none" strike="noStrike" baseline="0" dirty="0">
                <a:solidFill>
                  <a:srgbClr val="000000"/>
                </a:solidFill>
                <a:latin typeface="Times New Roman" panose="02020603050405020304" pitchFamily="18" charset="0"/>
              </a:rPr>
              <a:t>7. </a:t>
            </a:r>
            <a:r>
              <a:rPr lang="en-IN" sz="2400" b="0" i="0" u="none" strike="noStrike" baseline="0" dirty="0">
                <a:solidFill>
                  <a:srgbClr val="0462C1"/>
                </a:solidFill>
                <a:latin typeface="Times New Roman" panose="02020603050405020304" pitchFamily="18" charset="0"/>
              </a:rPr>
              <a:t>www.wikipedia.org </a:t>
            </a:r>
            <a:endParaRPr lang="en-IN" sz="2400" b="0" i="0" u="none" strike="noStrike" baseline="0" dirty="0">
              <a:solidFill>
                <a:srgbClr val="000000"/>
              </a:solidFill>
              <a:latin typeface="Times New Roman" panose="02020603050405020304" pitchFamily="18" charset="0"/>
            </a:endParaRPr>
          </a:p>
          <a:p>
            <a:endParaRPr lang="en-IN" dirty="0">
              <a:latin typeface="Cambria" panose="02040503050406030204" pitchFamily="18" charset="0"/>
              <a:ea typeface="Cambria" panose="02040503050406030204" pitchFamily="18" charset="0"/>
            </a:endParaRPr>
          </a:p>
        </p:txBody>
      </p:sp>
      <p:sp>
        <p:nvSpPr>
          <p:cNvPr id="4" name="Footer Placeholder 3"/>
          <p:cNvSpPr>
            <a:spLocks noGrp="1"/>
          </p:cNvSpPr>
          <p:nvPr>
            <p:ph type="ftr" sz="quarter" idx="11"/>
          </p:nvPr>
        </p:nvSpPr>
        <p:spPr/>
        <p:txBody>
          <a:bodyPr/>
          <a:lstStyle/>
          <a:p>
            <a:r>
              <a:rPr lang="en-US" dirty="0">
                <a:latin typeface="Cambria" panose="02040503050406030204" pitchFamily="18" charset="0"/>
                <a:ea typeface="Cambria" panose="02040503050406030204" pitchFamily="18" charset="0"/>
              </a:rPr>
              <a:t>Dept. of CS&amp;E, MITT</a:t>
            </a:r>
          </a:p>
        </p:txBody>
      </p:sp>
      <p:sp>
        <p:nvSpPr>
          <p:cNvPr id="5" name="Slide Number Placeholder 4"/>
          <p:cNvSpPr>
            <a:spLocks noGrp="1"/>
          </p:cNvSpPr>
          <p:nvPr>
            <p:ph type="sldNum" sz="quarter" idx="12"/>
          </p:nvPr>
        </p:nvSpPr>
        <p:spPr/>
        <p:txBody>
          <a:bodyPr/>
          <a:lstStyle/>
          <a:p>
            <a:fld id="{3A8B9FAA-A79D-4139-A62A-052439DE2CD2}" type="slidenum">
              <a:rPr lang="en-US" smtClean="0">
                <a:latin typeface="Cambria" panose="02040503050406030204" pitchFamily="18" charset="0"/>
                <a:ea typeface="Cambria" panose="02040503050406030204" pitchFamily="18" charset="0"/>
              </a:rPr>
              <a:pPr/>
              <a:t>13</a:t>
            </a:fld>
            <a:endParaRPr lang="en-US">
              <a:latin typeface="Cambria" panose="02040503050406030204" pitchFamily="18" charset="0"/>
              <a:ea typeface="Cambria" panose="02040503050406030204" pitchFamily="18" charset="0"/>
            </a:endParaRPr>
          </a:p>
        </p:txBody>
      </p:sp>
      <p:sp>
        <p:nvSpPr>
          <p:cNvPr id="6" name="Footer Placeholder 3">
            <a:extLst>
              <a:ext uri="{FF2B5EF4-FFF2-40B4-BE49-F238E27FC236}">
                <a16:creationId xmlns:a16="http://schemas.microsoft.com/office/drawing/2014/main" id="{AB8EA5A6-8889-4CD8-9FA8-8E021F3A319B}"/>
              </a:ext>
            </a:extLst>
          </p:cNvPr>
          <p:cNvSpPr txBox="1">
            <a:spLocks/>
          </p:cNvSpPr>
          <p:nvPr/>
        </p:nvSpPr>
        <p:spPr>
          <a:xfrm>
            <a:off x="216817" y="6459785"/>
            <a:ext cx="367573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dirty="0">
                <a:latin typeface="Cambria" panose="02040503050406030204" pitchFamily="18" charset="0"/>
                <a:ea typeface="Cambria" panose="02040503050406030204" pitchFamily="18" charset="0"/>
              </a:rPr>
              <a:t>Computer graphics laboratory with mini-Project – 18CSl67</a:t>
            </a:r>
          </a:p>
        </p:txBody>
      </p:sp>
    </p:spTree>
    <p:extLst>
      <p:ext uri="{BB962C8B-B14F-4D97-AF65-F5344CB8AC3E}">
        <p14:creationId xmlns:p14="http://schemas.microsoft.com/office/powerpoint/2010/main" val="2392606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113" y="2424573"/>
            <a:ext cx="10515600" cy="1325563"/>
          </a:xfrm>
        </p:spPr>
        <p:txBody>
          <a:bodyPr>
            <a:normAutofit/>
          </a:bodyPr>
          <a:lstStyle/>
          <a:p>
            <a:r>
              <a:rPr lang="en-US" sz="7200" b="1" dirty="0">
                <a:solidFill>
                  <a:srgbClr val="0070C0"/>
                </a:solidFill>
                <a:latin typeface="Times New Roman" panose="02020603050405020304" pitchFamily="18" charset="0"/>
                <a:cs typeface="Times New Roman" panose="02020603050405020304" pitchFamily="18" charset="0"/>
              </a:rPr>
              <a:t>Any suggestions!</a:t>
            </a:r>
          </a:p>
        </p:txBody>
      </p:sp>
      <p:sp>
        <p:nvSpPr>
          <p:cNvPr id="4" name="Footer Placeholder 3">
            <a:extLst>
              <a:ext uri="{FF2B5EF4-FFF2-40B4-BE49-F238E27FC236}">
                <a16:creationId xmlns:a16="http://schemas.microsoft.com/office/drawing/2014/main" id="{E74284EC-CD86-480F-B0B8-7F3851AB6627}"/>
              </a:ext>
            </a:extLst>
          </p:cNvPr>
          <p:cNvSpPr>
            <a:spLocks noGrp="1"/>
          </p:cNvSpPr>
          <p:nvPr>
            <p:ph type="ftr" sz="quarter" idx="11"/>
          </p:nvPr>
        </p:nvSpPr>
        <p:spPr/>
        <p:txBody>
          <a:bodyPr/>
          <a:lstStyle/>
          <a:p>
            <a:r>
              <a:rPr lang="en-US" dirty="0">
                <a:latin typeface="Cambria" panose="02040503050406030204" pitchFamily="18" charset="0"/>
                <a:ea typeface="Cambria" panose="02040503050406030204" pitchFamily="18" charset="0"/>
              </a:rPr>
              <a:t>Dept. of CS&amp;E, MITT</a:t>
            </a:r>
          </a:p>
        </p:txBody>
      </p:sp>
      <p:sp>
        <p:nvSpPr>
          <p:cNvPr id="5" name="Slide Number Placeholder 4">
            <a:extLst>
              <a:ext uri="{FF2B5EF4-FFF2-40B4-BE49-F238E27FC236}">
                <a16:creationId xmlns:a16="http://schemas.microsoft.com/office/drawing/2014/main" id="{567831B8-E8E4-4A84-8495-6BF869FB632C}"/>
              </a:ext>
            </a:extLst>
          </p:cNvPr>
          <p:cNvSpPr>
            <a:spLocks noGrp="1"/>
          </p:cNvSpPr>
          <p:nvPr>
            <p:ph type="sldNum" sz="quarter" idx="12"/>
          </p:nvPr>
        </p:nvSpPr>
        <p:spPr/>
        <p:txBody>
          <a:bodyPr/>
          <a:lstStyle/>
          <a:p>
            <a:fld id="{3A8B9FAA-A79D-4139-A62A-052439DE2CD2}" type="slidenum">
              <a:rPr lang="en-US" smtClean="0"/>
              <a:pPr/>
              <a:t>14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24283" y="1720808"/>
            <a:ext cx="3549845" cy="4058656"/>
          </a:xfrm>
          <a:prstGeom prst="rect">
            <a:avLst/>
          </a:prstGeom>
        </p:spPr>
      </p:pic>
      <p:sp>
        <p:nvSpPr>
          <p:cNvPr id="6" name="Rectangle 5">
            <a:extLst>
              <a:ext uri="{FF2B5EF4-FFF2-40B4-BE49-F238E27FC236}">
                <a16:creationId xmlns:a16="http://schemas.microsoft.com/office/drawing/2014/main" id="{FDABC8DA-A74E-4FD0-B442-0971C75137DC}"/>
              </a:ext>
            </a:extLst>
          </p:cNvPr>
          <p:cNvSpPr/>
          <p:nvPr/>
        </p:nvSpPr>
        <p:spPr>
          <a:xfrm>
            <a:off x="1100382" y="1565329"/>
            <a:ext cx="10112103" cy="178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oter Placeholder 3">
            <a:extLst>
              <a:ext uri="{FF2B5EF4-FFF2-40B4-BE49-F238E27FC236}">
                <a16:creationId xmlns:a16="http://schemas.microsoft.com/office/drawing/2014/main" id="{AB8EA5A6-8889-4CD8-9FA8-8E021F3A319B}"/>
              </a:ext>
            </a:extLst>
          </p:cNvPr>
          <p:cNvSpPr txBox="1">
            <a:spLocks/>
          </p:cNvSpPr>
          <p:nvPr/>
        </p:nvSpPr>
        <p:spPr>
          <a:xfrm>
            <a:off x="216817" y="6459785"/>
            <a:ext cx="367573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dirty="0">
                <a:latin typeface="Cambria" panose="02040503050406030204" pitchFamily="18" charset="0"/>
                <a:ea typeface="Cambria" panose="02040503050406030204" pitchFamily="18" charset="0"/>
              </a:rPr>
              <a:t>Computer graphics laboratory with mini-Project – 18CSl67</a:t>
            </a:r>
          </a:p>
        </p:txBody>
      </p:sp>
    </p:spTree>
    <p:extLst>
      <p:ext uri="{BB962C8B-B14F-4D97-AF65-F5344CB8AC3E}">
        <p14:creationId xmlns:p14="http://schemas.microsoft.com/office/powerpoint/2010/main" val="2219916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86" y="3960741"/>
            <a:ext cx="9002599" cy="952655"/>
          </a:xfrm>
        </p:spPr>
        <p:txBody>
          <a:bodyPr>
            <a:normAutofit fontScale="90000"/>
          </a:bodyPr>
          <a:lstStyle/>
          <a:p>
            <a:br>
              <a:rPr lang="en-US" sz="8000" b="1" dirty="0">
                <a:solidFill>
                  <a:srgbClr val="0070C0"/>
                </a:solidFill>
                <a:latin typeface="Times New Roman" panose="02020603050405020304" pitchFamily="18" charset="0"/>
                <a:cs typeface="Times New Roman" panose="02020603050405020304" pitchFamily="18" charset="0"/>
              </a:rPr>
            </a:br>
            <a:br>
              <a:rPr lang="en-US" sz="8000" b="1" dirty="0">
                <a:solidFill>
                  <a:srgbClr val="0070C0"/>
                </a:solidFill>
                <a:latin typeface="Times New Roman" panose="02020603050405020304" pitchFamily="18" charset="0"/>
                <a:cs typeface="Times New Roman" panose="02020603050405020304" pitchFamily="18" charset="0"/>
              </a:rPr>
            </a:br>
            <a:r>
              <a:rPr lang="en-US" sz="8000" b="1" dirty="0">
                <a:solidFill>
                  <a:srgbClr val="0070C0"/>
                </a:solidFill>
                <a:latin typeface="Times New Roman" panose="02020603050405020304" pitchFamily="18" charset="0"/>
                <a:cs typeface="Times New Roman" panose="02020603050405020304" pitchFamily="18" charset="0"/>
              </a:rPr>
              <a:t>Thank You Listeners!</a:t>
            </a:r>
          </a:p>
        </p:txBody>
      </p:sp>
      <p:sp>
        <p:nvSpPr>
          <p:cNvPr id="3" name="Footer Placeholder 2">
            <a:extLst>
              <a:ext uri="{FF2B5EF4-FFF2-40B4-BE49-F238E27FC236}">
                <a16:creationId xmlns:a16="http://schemas.microsoft.com/office/drawing/2014/main" id="{6EBB62D4-3E60-4591-A17D-9FBFE603DD5F}"/>
              </a:ext>
            </a:extLst>
          </p:cNvPr>
          <p:cNvSpPr>
            <a:spLocks noGrp="1"/>
          </p:cNvSpPr>
          <p:nvPr>
            <p:ph type="ftr" sz="quarter" idx="11"/>
          </p:nvPr>
        </p:nvSpPr>
        <p:spPr/>
        <p:txBody>
          <a:bodyPr/>
          <a:lstStyle/>
          <a:p>
            <a:r>
              <a:rPr lang="en-US" dirty="0">
                <a:latin typeface="Cambria" panose="02040503050406030204" pitchFamily="18" charset="0"/>
                <a:ea typeface="Cambria" panose="02040503050406030204" pitchFamily="18" charset="0"/>
              </a:rPr>
              <a:t>Dept. of CS&amp;E, MITT</a:t>
            </a:r>
          </a:p>
        </p:txBody>
      </p:sp>
      <p:sp>
        <p:nvSpPr>
          <p:cNvPr id="5" name="Slide Number Placeholder 4">
            <a:extLst>
              <a:ext uri="{FF2B5EF4-FFF2-40B4-BE49-F238E27FC236}">
                <a16:creationId xmlns:a16="http://schemas.microsoft.com/office/drawing/2014/main" id="{0585BCEB-6F65-4575-8EDF-CE29158F73FF}"/>
              </a:ext>
            </a:extLst>
          </p:cNvPr>
          <p:cNvSpPr>
            <a:spLocks noGrp="1"/>
          </p:cNvSpPr>
          <p:nvPr>
            <p:ph type="sldNum" sz="quarter" idx="12"/>
          </p:nvPr>
        </p:nvSpPr>
        <p:spPr/>
        <p:txBody>
          <a:bodyPr/>
          <a:lstStyle/>
          <a:p>
            <a:fld id="{3A8B9FAA-A79D-4139-A62A-052439DE2CD2}" type="slidenum">
              <a:rPr lang="en-US" smtClean="0"/>
              <a:pPr/>
              <a:t>15</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9529" y="1921693"/>
            <a:ext cx="2638425" cy="1733551"/>
          </a:xfrm>
          <a:prstGeom prst="rect">
            <a:avLst/>
          </a:prstGeom>
        </p:spPr>
      </p:pic>
      <p:sp>
        <p:nvSpPr>
          <p:cNvPr id="6" name="Rectangle 5">
            <a:extLst>
              <a:ext uri="{FF2B5EF4-FFF2-40B4-BE49-F238E27FC236}">
                <a16:creationId xmlns:a16="http://schemas.microsoft.com/office/drawing/2014/main" id="{67A31F9E-4C26-426E-B85A-42D20804C1C6}"/>
              </a:ext>
            </a:extLst>
          </p:cNvPr>
          <p:cNvSpPr/>
          <p:nvPr/>
        </p:nvSpPr>
        <p:spPr>
          <a:xfrm>
            <a:off x="1069383" y="1487838"/>
            <a:ext cx="1014310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oter Placeholder 3">
            <a:extLst>
              <a:ext uri="{FF2B5EF4-FFF2-40B4-BE49-F238E27FC236}">
                <a16:creationId xmlns:a16="http://schemas.microsoft.com/office/drawing/2014/main" id="{AB8EA5A6-8889-4CD8-9FA8-8E021F3A319B}"/>
              </a:ext>
            </a:extLst>
          </p:cNvPr>
          <p:cNvSpPr txBox="1">
            <a:spLocks/>
          </p:cNvSpPr>
          <p:nvPr/>
        </p:nvSpPr>
        <p:spPr>
          <a:xfrm>
            <a:off x="216817" y="6459785"/>
            <a:ext cx="367573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dirty="0">
                <a:latin typeface="Cambria" panose="02040503050406030204" pitchFamily="18" charset="0"/>
                <a:ea typeface="Cambria" panose="02040503050406030204" pitchFamily="18" charset="0"/>
              </a:rPr>
              <a:t>Computer graphics laboratory with mini-Project – 18CSl67</a:t>
            </a:r>
          </a:p>
        </p:txBody>
      </p:sp>
    </p:spTree>
    <p:extLst>
      <p:ext uri="{BB962C8B-B14F-4D97-AF65-F5344CB8AC3E}">
        <p14:creationId xmlns:p14="http://schemas.microsoft.com/office/powerpoint/2010/main" val="318359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mbria" panose="02040503050406030204" pitchFamily="18" charset="0"/>
                <a:ea typeface="Cambria" panose="02040503050406030204" pitchFamily="18" charset="0"/>
              </a:rPr>
              <a:t>CONTENTS</a:t>
            </a:r>
            <a:endParaRPr lang="en-IN"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pPr lvl="1"/>
            <a:r>
              <a:rPr lang="en-GB" sz="3600" dirty="0">
                <a:latin typeface="Cambria" panose="02040503050406030204" pitchFamily="18" charset="0"/>
                <a:ea typeface="Cambria" panose="02040503050406030204" pitchFamily="18" charset="0"/>
              </a:rPr>
              <a:t>Introduction</a:t>
            </a:r>
          </a:p>
          <a:p>
            <a:pPr lvl="1"/>
            <a:r>
              <a:rPr lang="en-GB" sz="3600" dirty="0">
                <a:latin typeface="Cambria" panose="02040503050406030204" pitchFamily="18" charset="0"/>
                <a:ea typeface="Cambria" panose="02040503050406030204" pitchFamily="18" charset="0"/>
              </a:rPr>
              <a:t>Algorithm</a:t>
            </a:r>
          </a:p>
          <a:p>
            <a:pPr lvl="1"/>
            <a:r>
              <a:rPr lang="en-GB" sz="3600" dirty="0">
                <a:latin typeface="Cambria" panose="02040503050406030204" pitchFamily="18" charset="0"/>
                <a:ea typeface="Cambria" panose="02040503050406030204" pitchFamily="18" charset="0"/>
              </a:rPr>
              <a:t>Flowchart</a:t>
            </a:r>
          </a:p>
          <a:p>
            <a:pPr lvl="1"/>
            <a:r>
              <a:rPr lang="en-GB" sz="3600" dirty="0">
                <a:latin typeface="Cambria" panose="02040503050406030204" pitchFamily="18" charset="0"/>
                <a:ea typeface="Cambria" panose="02040503050406030204" pitchFamily="18" charset="0"/>
              </a:rPr>
              <a:t>Snapshots</a:t>
            </a:r>
          </a:p>
          <a:p>
            <a:pPr lvl="1"/>
            <a:r>
              <a:rPr lang="en-GB" sz="3600" dirty="0">
                <a:latin typeface="Cambria" panose="02040503050406030204" pitchFamily="18" charset="0"/>
                <a:ea typeface="Cambria" panose="02040503050406030204" pitchFamily="18" charset="0"/>
              </a:rPr>
              <a:t>Conclusion and Future Enhancement</a:t>
            </a:r>
          </a:p>
          <a:p>
            <a:pPr lvl="1"/>
            <a:r>
              <a:rPr lang="en-GB" sz="3600" dirty="0">
                <a:latin typeface="Cambria" panose="02040503050406030204" pitchFamily="18" charset="0"/>
                <a:ea typeface="Cambria" panose="02040503050406030204" pitchFamily="18" charset="0"/>
              </a:rPr>
              <a:t>References</a:t>
            </a:r>
          </a:p>
          <a:p>
            <a:endParaRPr lang="en-IN" sz="4000" dirty="0">
              <a:latin typeface="Cambria" panose="02040503050406030204" pitchFamily="18" charset="0"/>
              <a:ea typeface="Cambria" panose="02040503050406030204" pitchFamily="18" charset="0"/>
            </a:endParaRPr>
          </a:p>
        </p:txBody>
      </p:sp>
      <p:sp>
        <p:nvSpPr>
          <p:cNvPr id="4" name="Footer Placeholder 3"/>
          <p:cNvSpPr>
            <a:spLocks noGrp="1"/>
          </p:cNvSpPr>
          <p:nvPr>
            <p:ph type="ftr" sz="quarter" idx="11"/>
          </p:nvPr>
        </p:nvSpPr>
        <p:spPr/>
        <p:txBody>
          <a:bodyPr/>
          <a:lstStyle/>
          <a:p>
            <a:r>
              <a:rPr lang="en-US" dirty="0">
                <a:latin typeface="Cambria" panose="02040503050406030204" pitchFamily="18" charset="0"/>
                <a:ea typeface="Cambria" panose="02040503050406030204" pitchFamily="18" charset="0"/>
              </a:rPr>
              <a:t>Dept. of CS&amp;E, MITT</a:t>
            </a:r>
          </a:p>
        </p:txBody>
      </p:sp>
      <p:sp>
        <p:nvSpPr>
          <p:cNvPr id="5" name="Slide Number Placeholder 4"/>
          <p:cNvSpPr>
            <a:spLocks noGrp="1"/>
          </p:cNvSpPr>
          <p:nvPr>
            <p:ph type="sldNum" sz="quarter" idx="12"/>
          </p:nvPr>
        </p:nvSpPr>
        <p:spPr/>
        <p:txBody>
          <a:bodyPr/>
          <a:lstStyle/>
          <a:p>
            <a:fld id="{3A8B9FAA-A79D-4139-A62A-052439DE2CD2}" type="slidenum">
              <a:rPr lang="en-US" smtClean="0">
                <a:latin typeface="Cambria" panose="02040503050406030204" pitchFamily="18" charset="0"/>
                <a:ea typeface="Cambria" panose="02040503050406030204" pitchFamily="18" charset="0"/>
              </a:rPr>
              <a:pPr/>
              <a:t>2</a:t>
            </a:fld>
            <a:endParaRPr lang="en-US">
              <a:latin typeface="Cambria" panose="02040503050406030204" pitchFamily="18" charset="0"/>
              <a:ea typeface="Cambria" panose="02040503050406030204" pitchFamily="18" charset="0"/>
            </a:endParaRPr>
          </a:p>
        </p:txBody>
      </p:sp>
      <p:sp>
        <p:nvSpPr>
          <p:cNvPr id="6" name="Footer Placeholder 3">
            <a:extLst>
              <a:ext uri="{FF2B5EF4-FFF2-40B4-BE49-F238E27FC236}">
                <a16:creationId xmlns:a16="http://schemas.microsoft.com/office/drawing/2014/main" id="{AB8EA5A6-8889-4CD8-9FA8-8E021F3A319B}"/>
              </a:ext>
            </a:extLst>
          </p:cNvPr>
          <p:cNvSpPr txBox="1">
            <a:spLocks/>
          </p:cNvSpPr>
          <p:nvPr/>
        </p:nvSpPr>
        <p:spPr>
          <a:xfrm>
            <a:off x="216817" y="6459785"/>
            <a:ext cx="367573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dirty="0">
                <a:latin typeface="Cambria" panose="02040503050406030204" pitchFamily="18" charset="0"/>
                <a:ea typeface="Cambria" panose="02040503050406030204" pitchFamily="18" charset="0"/>
              </a:rPr>
              <a:t>Computer graphics laboratory with mini-Project – 18CSl67</a:t>
            </a:r>
          </a:p>
        </p:txBody>
      </p:sp>
    </p:spTree>
    <p:extLst>
      <p:ext uri="{BB962C8B-B14F-4D97-AF65-F5344CB8AC3E}">
        <p14:creationId xmlns:p14="http://schemas.microsoft.com/office/powerpoint/2010/main" val="79135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800" b="1" dirty="0">
                <a:solidFill>
                  <a:schemeClr val="tx1">
                    <a:lumMod val="95000"/>
                    <a:lumOff val="5000"/>
                  </a:schemeClr>
                </a:solidFill>
                <a:latin typeface="Cambria" panose="02040503050406030204" pitchFamily="18" charset="0"/>
                <a:ea typeface="Cambria" panose="02040503050406030204" pitchFamily="18" charset="0"/>
              </a:rPr>
              <a:t>INTRODUCTION</a:t>
            </a:r>
            <a:endParaRPr lang="en-IN" sz="4800" b="1"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r>
              <a:rPr lang="en-US" sz="3000" b="0" i="0" u="none" strike="noStrike" baseline="0" dirty="0">
                <a:solidFill>
                  <a:srgbClr val="000000"/>
                </a:solidFill>
                <a:latin typeface="Times New Roman" panose="02020603050405020304" pitchFamily="18" charset="0"/>
              </a:rPr>
              <a:t>Computer graphics is widespread today. Computer imagery is found on television, in newspapers, for example in weather reports, or for example in all kinds of medical investigation and surgical procedures. A well-constructed graph can present complex statistics in a form that is easier to understand and interpret. In the media "such graphs are used to illustrate papers, reports, thesis", and other presentation material. </a:t>
            </a:r>
            <a:endParaRPr lang="en-IN" sz="3000" dirty="0">
              <a:latin typeface="Cambria" panose="02040503050406030204" pitchFamily="18" charset="0"/>
              <a:ea typeface="Cambria" panose="02040503050406030204" pitchFamily="18" charset="0"/>
            </a:endParaRPr>
          </a:p>
        </p:txBody>
      </p:sp>
      <p:sp>
        <p:nvSpPr>
          <p:cNvPr id="4" name="Footer Placeholder 3"/>
          <p:cNvSpPr>
            <a:spLocks noGrp="1"/>
          </p:cNvSpPr>
          <p:nvPr>
            <p:ph type="ftr" sz="quarter" idx="11"/>
          </p:nvPr>
        </p:nvSpPr>
        <p:spPr/>
        <p:txBody>
          <a:bodyPr/>
          <a:lstStyle/>
          <a:p>
            <a:r>
              <a:rPr lang="en-US" dirty="0">
                <a:latin typeface="Cambria" panose="02040503050406030204" pitchFamily="18" charset="0"/>
                <a:ea typeface="Cambria" panose="02040503050406030204" pitchFamily="18" charset="0"/>
              </a:rPr>
              <a:t>Dept. of CS&amp;E, MITT</a:t>
            </a:r>
          </a:p>
        </p:txBody>
      </p:sp>
      <p:sp>
        <p:nvSpPr>
          <p:cNvPr id="5" name="Slide Number Placeholder 4"/>
          <p:cNvSpPr>
            <a:spLocks noGrp="1"/>
          </p:cNvSpPr>
          <p:nvPr>
            <p:ph type="sldNum" sz="quarter" idx="12"/>
          </p:nvPr>
        </p:nvSpPr>
        <p:spPr/>
        <p:txBody>
          <a:bodyPr/>
          <a:lstStyle/>
          <a:p>
            <a:fld id="{3A8B9FAA-A79D-4139-A62A-052439DE2CD2}" type="slidenum">
              <a:rPr lang="en-US" smtClean="0">
                <a:latin typeface="Cambria" panose="02040503050406030204" pitchFamily="18" charset="0"/>
                <a:ea typeface="Cambria" panose="02040503050406030204" pitchFamily="18" charset="0"/>
              </a:rPr>
              <a:pPr/>
              <a:t>3</a:t>
            </a:fld>
            <a:endParaRPr lang="en-US">
              <a:latin typeface="Cambria" panose="02040503050406030204" pitchFamily="18" charset="0"/>
              <a:ea typeface="Cambria" panose="02040503050406030204" pitchFamily="18" charset="0"/>
            </a:endParaRPr>
          </a:p>
        </p:txBody>
      </p:sp>
      <p:sp>
        <p:nvSpPr>
          <p:cNvPr id="6" name="Footer Placeholder 3">
            <a:extLst>
              <a:ext uri="{FF2B5EF4-FFF2-40B4-BE49-F238E27FC236}">
                <a16:creationId xmlns:a16="http://schemas.microsoft.com/office/drawing/2014/main" id="{AB8EA5A6-8889-4CD8-9FA8-8E021F3A319B}"/>
              </a:ext>
            </a:extLst>
          </p:cNvPr>
          <p:cNvSpPr txBox="1">
            <a:spLocks/>
          </p:cNvSpPr>
          <p:nvPr/>
        </p:nvSpPr>
        <p:spPr>
          <a:xfrm>
            <a:off x="216817" y="6459785"/>
            <a:ext cx="367573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dirty="0">
                <a:latin typeface="Cambria" panose="02040503050406030204" pitchFamily="18" charset="0"/>
                <a:ea typeface="Cambria" panose="02040503050406030204" pitchFamily="18" charset="0"/>
              </a:rPr>
              <a:t>Computer graphics laboratory with mini-Project – 18CSl67</a:t>
            </a:r>
          </a:p>
        </p:txBody>
      </p:sp>
    </p:spTree>
    <p:extLst>
      <p:ext uri="{BB962C8B-B14F-4D97-AF65-F5344CB8AC3E}">
        <p14:creationId xmlns:p14="http://schemas.microsoft.com/office/powerpoint/2010/main" val="372639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b="1" dirty="0">
                <a:latin typeface="Cambria" panose="02040503050406030204" pitchFamily="18" charset="0"/>
                <a:ea typeface="Cambria" panose="02040503050406030204" pitchFamily="18" charset="0"/>
              </a:rPr>
              <a:t>ALGORITHM</a:t>
            </a:r>
            <a:endParaRPr lang="en-IN" sz="54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r>
              <a:rPr lang="en-IN" sz="3600" b="0" i="0" u="none" strike="noStrike" baseline="0" dirty="0">
                <a:solidFill>
                  <a:srgbClr val="000000"/>
                </a:solidFill>
                <a:latin typeface="Times New Roman" panose="02020603050405020304" pitchFamily="18" charset="0"/>
              </a:rPr>
              <a:t>Step1:- Start </a:t>
            </a:r>
          </a:p>
          <a:p>
            <a:r>
              <a:rPr lang="en-IN" sz="3600" b="0" i="0" u="none" strike="noStrike" baseline="0" dirty="0">
                <a:solidFill>
                  <a:srgbClr val="000000"/>
                </a:solidFill>
                <a:latin typeface="Times New Roman" panose="02020603050405020304" pitchFamily="18" charset="0"/>
              </a:rPr>
              <a:t>Step2:- Create scenery </a:t>
            </a:r>
          </a:p>
          <a:p>
            <a:r>
              <a:rPr lang="en-US" sz="3600" b="0" i="0" u="none" strike="noStrike" baseline="0" dirty="0">
                <a:solidFill>
                  <a:srgbClr val="000000"/>
                </a:solidFill>
                <a:latin typeface="Times New Roman" panose="02020603050405020304" pitchFamily="18" charset="0"/>
              </a:rPr>
              <a:t>Step3:- if key=’s’ , then windmill movement starts </a:t>
            </a:r>
          </a:p>
          <a:p>
            <a:r>
              <a:rPr lang="en-US" sz="3600" b="0" i="0" u="none" strike="noStrike" baseline="0" dirty="0">
                <a:solidFill>
                  <a:srgbClr val="000000"/>
                </a:solidFill>
                <a:latin typeface="Times New Roman" panose="02020603050405020304" pitchFamily="18" charset="0"/>
              </a:rPr>
              <a:t>Step4:- if key=’q’ , then windmill movement stops </a:t>
            </a:r>
          </a:p>
          <a:p>
            <a:r>
              <a:rPr lang="en-US" sz="3600" b="0" i="0" u="none" strike="noStrike" baseline="0" dirty="0">
                <a:solidFill>
                  <a:srgbClr val="000000"/>
                </a:solidFill>
                <a:latin typeface="Times New Roman" panose="02020603050405020304" pitchFamily="18" charset="0"/>
              </a:rPr>
              <a:t>Step5:- if key=’1’ , then windmill speed is set to slow </a:t>
            </a:r>
          </a:p>
        </p:txBody>
      </p:sp>
      <p:sp>
        <p:nvSpPr>
          <p:cNvPr id="4" name="Footer Placeholder 3"/>
          <p:cNvSpPr>
            <a:spLocks noGrp="1"/>
          </p:cNvSpPr>
          <p:nvPr>
            <p:ph type="ftr" sz="quarter" idx="11"/>
          </p:nvPr>
        </p:nvSpPr>
        <p:spPr/>
        <p:txBody>
          <a:bodyPr/>
          <a:lstStyle/>
          <a:p>
            <a:r>
              <a:rPr lang="en-US" dirty="0">
                <a:latin typeface="Cambria" panose="02040503050406030204" pitchFamily="18" charset="0"/>
                <a:ea typeface="Cambria" panose="02040503050406030204" pitchFamily="18" charset="0"/>
              </a:rPr>
              <a:t>Dept. of CS&amp;E, MITT</a:t>
            </a:r>
          </a:p>
        </p:txBody>
      </p:sp>
      <p:sp>
        <p:nvSpPr>
          <p:cNvPr id="5" name="Slide Number Placeholder 4"/>
          <p:cNvSpPr>
            <a:spLocks noGrp="1"/>
          </p:cNvSpPr>
          <p:nvPr>
            <p:ph type="sldNum" sz="quarter" idx="12"/>
          </p:nvPr>
        </p:nvSpPr>
        <p:spPr/>
        <p:txBody>
          <a:bodyPr/>
          <a:lstStyle/>
          <a:p>
            <a:fld id="{3A8B9FAA-A79D-4139-A62A-052439DE2CD2}" type="slidenum">
              <a:rPr lang="en-US" smtClean="0">
                <a:latin typeface="Cambria" panose="02040503050406030204" pitchFamily="18" charset="0"/>
                <a:ea typeface="Cambria" panose="02040503050406030204" pitchFamily="18" charset="0"/>
              </a:rPr>
              <a:pPr/>
              <a:t>4</a:t>
            </a:fld>
            <a:endParaRPr lang="en-US">
              <a:latin typeface="Cambria" panose="02040503050406030204" pitchFamily="18" charset="0"/>
              <a:ea typeface="Cambria" panose="02040503050406030204" pitchFamily="18" charset="0"/>
            </a:endParaRPr>
          </a:p>
        </p:txBody>
      </p:sp>
      <p:sp>
        <p:nvSpPr>
          <p:cNvPr id="6" name="Footer Placeholder 3">
            <a:extLst>
              <a:ext uri="{FF2B5EF4-FFF2-40B4-BE49-F238E27FC236}">
                <a16:creationId xmlns:a16="http://schemas.microsoft.com/office/drawing/2014/main" id="{AB8EA5A6-8889-4CD8-9FA8-8E021F3A319B}"/>
              </a:ext>
            </a:extLst>
          </p:cNvPr>
          <p:cNvSpPr txBox="1">
            <a:spLocks/>
          </p:cNvSpPr>
          <p:nvPr/>
        </p:nvSpPr>
        <p:spPr>
          <a:xfrm>
            <a:off x="216817" y="6459785"/>
            <a:ext cx="367573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dirty="0">
                <a:latin typeface="Cambria" panose="02040503050406030204" pitchFamily="18" charset="0"/>
                <a:ea typeface="Cambria" panose="02040503050406030204" pitchFamily="18" charset="0"/>
              </a:rPr>
              <a:t>Computer graphics laboratory with mini-Project – 18CSl67</a:t>
            </a:r>
          </a:p>
        </p:txBody>
      </p:sp>
    </p:spTree>
    <p:extLst>
      <p:ext uri="{BB962C8B-B14F-4D97-AF65-F5344CB8AC3E}">
        <p14:creationId xmlns:p14="http://schemas.microsoft.com/office/powerpoint/2010/main" val="164665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BDBA-0C76-430F-8162-4EA89B1D42D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389C3F1-4C25-4532-A1C7-09BA82BB8330}"/>
              </a:ext>
            </a:extLst>
          </p:cNvPr>
          <p:cNvSpPr>
            <a:spLocks noGrp="1"/>
          </p:cNvSpPr>
          <p:nvPr>
            <p:ph idx="1"/>
          </p:nvPr>
        </p:nvSpPr>
        <p:spPr/>
        <p:txBody>
          <a:bodyPr/>
          <a:lstStyle/>
          <a:p>
            <a:r>
              <a:rPr lang="en-US" sz="3200" b="0" i="0" u="none" strike="noStrike" baseline="0" dirty="0">
                <a:solidFill>
                  <a:srgbClr val="000000"/>
                </a:solidFill>
                <a:latin typeface="Times New Roman" panose="02020603050405020304" pitchFamily="18" charset="0"/>
              </a:rPr>
              <a:t>Step6:- if key=’2’ , then windmill speed is set to normal </a:t>
            </a:r>
          </a:p>
          <a:p>
            <a:r>
              <a:rPr lang="en-US" sz="3200" b="0" i="0" u="none" strike="noStrike" baseline="0" dirty="0">
                <a:solidFill>
                  <a:srgbClr val="000000"/>
                </a:solidFill>
                <a:latin typeface="Times New Roman" panose="02020603050405020304" pitchFamily="18" charset="0"/>
              </a:rPr>
              <a:t>Step7:- if key=’3’ , then windmill speed is set to medium </a:t>
            </a:r>
          </a:p>
          <a:p>
            <a:r>
              <a:rPr lang="en-US" sz="3200" b="0" i="0" u="none" strike="noStrike" baseline="0" dirty="0">
                <a:solidFill>
                  <a:srgbClr val="000000"/>
                </a:solidFill>
                <a:latin typeface="Times New Roman" panose="02020603050405020304" pitchFamily="18" charset="0"/>
              </a:rPr>
              <a:t>Step8:- if key=’4’ , then windmill speed is set to fast </a:t>
            </a:r>
          </a:p>
          <a:p>
            <a:r>
              <a:rPr lang="en-US" sz="3200" b="0" i="0" u="none" strike="noStrike" baseline="0" dirty="0">
                <a:solidFill>
                  <a:srgbClr val="000000"/>
                </a:solidFill>
                <a:latin typeface="Times New Roman" panose="02020603050405020304" pitchFamily="18" charset="0"/>
              </a:rPr>
              <a:t>Step9:- if key=’5’ , then windmill speed is set to high speed </a:t>
            </a:r>
          </a:p>
          <a:p>
            <a:r>
              <a:rPr lang="en-IN" sz="3200" b="0" i="0" u="none" strike="noStrike" baseline="0" dirty="0">
                <a:solidFill>
                  <a:srgbClr val="000000"/>
                </a:solidFill>
                <a:latin typeface="Times New Roman" panose="02020603050405020304" pitchFamily="18" charset="0"/>
              </a:rPr>
              <a:t>Step10:- Stop </a:t>
            </a:r>
            <a:endParaRPr lang="en-IN" sz="3200" dirty="0">
              <a:latin typeface="Cambria" panose="02040503050406030204" pitchFamily="18" charset="0"/>
              <a:ea typeface="Cambria" panose="02040503050406030204" pitchFamily="18" charset="0"/>
            </a:endParaRPr>
          </a:p>
          <a:p>
            <a:endParaRPr lang="en-IN" dirty="0"/>
          </a:p>
        </p:txBody>
      </p:sp>
      <p:sp>
        <p:nvSpPr>
          <p:cNvPr id="4" name="Footer Placeholder 3">
            <a:extLst>
              <a:ext uri="{FF2B5EF4-FFF2-40B4-BE49-F238E27FC236}">
                <a16:creationId xmlns:a16="http://schemas.microsoft.com/office/drawing/2014/main" id="{49B56715-4ABB-4BBE-8A27-A7485B2A3D50}"/>
              </a:ext>
            </a:extLst>
          </p:cNvPr>
          <p:cNvSpPr>
            <a:spLocks noGrp="1"/>
          </p:cNvSpPr>
          <p:nvPr>
            <p:ph type="ftr" sz="quarter" idx="11"/>
          </p:nvPr>
        </p:nvSpPr>
        <p:spPr/>
        <p:txBody>
          <a:bodyPr/>
          <a:lstStyle/>
          <a:p>
            <a:r>
              <a:rPr lang="en-US"/>
              <a:t>Dept. of CS&amp;E</a:t>
            </a:r>
          </a:p>
        </p:txBody>
      </p:sp>
      <p:sp>
        <p:nvSpPr>
          <p:cNvPr id="5" name="Slide Number Placeholder 4">
            <a:extLst>
              <a:ext uri="{FF2B5EF4-FFF2-40B4-BE49-F238E27FC236}">
                <a16:creationId xmlns:a16="http://schemas.microsoft.com/office/drawing/2014/main" id="{71B96450-8786-4A23-8B1D-ABA45C1CB90D}"/>
              </a:ext>
            </a:extLst>
          </p:cNvPr>
          <p:cNvSpPr>
            <a:spLocks noGrp="1"/>
          </p:cNvSpPr>
          <p:nvPr>
            <p:ph type="sldNum" sz="quarter" idx="12"/>
          </p:nvPr>
        </p:nvSpPr>
        <p:spPr/>
        <p:txBody>
          <a:bodyPr/>
          <a:lstStyle/>
          <a:p>
            <a:fld id="{3A8B9FAA-A79D-4139-A62A-052439DE2CD2}" type="slidenum">
              <a:rPr lang="en-US" smtClean="0"/>
              <a:pPr/>
              <a:t>5</a:t>
            </a:fld>
            <a:endParaRPr lang="en-US"/>
          </a:p>
        </p:txBody>
      </p:sp>
    </p:spTree>
    <p:extLst>
      <p:ext uri="{BB962C8B-B14F-4D97-AF65-F5344CB8AC3E}">
        <p14:creationId xmlns:p14="http://schemas.microsoft.com/office/powerpoint/2010/main" val="194626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680" y="-79614"/>
            <a:ext cx="10058400" cy="1462683"/>
          </a:xfrm>
        </p:spPr>
        <p:txBody>
          <a:bodyPr>
            <a:normAutofit/>
          </a:bodyPr>
          <a:lstStyle/>
          <a:p>
            <a:r>
              <a:rPr lang="en-GB" sz="4800" b="1" dirty="0">
                <a:latin typeface="Cambria" panose="02040503050406030204" pitchFamily="18" charset="0"/>
                <a:ea typeface="Cambria" panose="02040503050406030204" pitchFamily="18" charset="0"/>
              </a:rPr>
              <a:t>FLOWCHART</a:t>
            </a:r>
            <a:endParaRPr lang="en-IN" sz="4800" b="1" dirty="0">
              <a:latin typeface="Cambria" panose="02040503050406030204" pitchFamily="18" charset="0"/>
              <a:ea typeface="Cambria" panose="02040503050406030204" pitchFamily="18" charset="0"/>
            </a:endParaRPr>
          </a:p>
        </p:txBody>
      </p:sp>
      <p:pic>
        <p:nvPicPr>
          <p:cNvPr id="14" name="Content Placeholder 13">
            <a:extLst>
              <a:ext uri="{FF2B5EF4-FFF2-40B4-BE49-F238E27FC236}">
                <a16:creationId xmlns:a16="http://schemas.microsoft.com/office/drawing/2014/main" id="{5C49813F-4A1A-4546-B427-3F4597D3271A}"/>
              </a:ext>
            </a:extLst>
          </p:cNvPr>
          <p:cNvPicPr>
            <a:picLocks noGrp="1" noChangeAspect="1"/>
          </p:cNvPicPr>
          <p:nvPr>
            <p:ph idx="1"/>
          </p:nvPr>
        </p:nvPicPr>
        <p:blipFill>
          <a:blip r:embed="rId2"/>
          <a:stretch>
            <a:fillRect/>
          </a:stretch>
        </p:blipFill>
        <p:spPr>
          <a:xfrm>
            <a:off x="3051535" y="950380"/>
            <a:ext cx="5781040" cy="5575891"/>
          </a:xfrm>
        </p:spPr>
      </p:pic>
      <p:sp>
        <p:nvSpPr>
          <p:cNvPr id="4" name="Footer Placeholder 3"/>
          <p:cNvSpPr>
            <a:spLocks noGrp="1"/>
          </p:cNvSpPr>
          <p:nvPr>
            <p:ph type="ftr" sz="quarter" idx="11"/>
          </p:nvPr>
        </p:nvSpPr>
        <p:spPr>
          <a:xfrm>
            <a:off x="4123083" y="6394211"/>
            <a:ext cx="4114800" cy="365125"/>
          </a:xfrm>
        </p:spPr>
        <p:txBody>
          <a:bodyPr/>
          <a:lstStyle/>
          <a:p>
            <a:r>
              <a:rPr lang="en-US" dirty="0">
                <a:latin typeface="Cambria" panose="02040503050406030204" pitchFamily="18" charset="0"/>
                <a:ea typeface="Cambria" panose="02040503050406030204" pitchFamily="18" charset="0"/>
              </a:rPr>
              <a:t>Dept. of CS&amp;E, MITT</a:t>
            </a:r>
          </a:p>
        </p:txBody>
      </p:sp>
      <p:sp>
        <p:nvSpPr>
          <p:cNvPr id="5" name="Slide Number Placeholder 4"/>
          <p:cNvSpPr>
            <a:spLocks noGrp="1"/>
          </p:cNvSpPr>
          <p:nvPr>
            <p:ph type="sldNum" sz="quarter" idx="12"/>
          </p:nvPr>
        </p:nvSpPr>
        <p:spPr/>
        <p:txBody>
          <a:bodyPr/>
          <a:lstStyle/>
          <a:p>
            <a:fld id="{3A8B9FAA-A79D-4139-A62A-052439DE2CD2}" type="slidenum">
              <a:rPr lang="en-US" smtClean="0">
                <a:latin typeface="Cambria" panose="02040503050406030204" pitchFamily="18" charset="0"/>
                <a:ea typeface="Cambria" panose="02040503050406030204" pitchFamily="18" charset="0"/>
              </a:rPr>
              <a:pPr/>
              <a:t>6</a:t>
            </a:fld>
            <a:endParaRPr lang="en-US">
              <a:latin typeface="Cambria" panose="02040503050406030204" pitchFamily="18" charset="0"/>
              <a:ea typeface="Cambria" panose="02040503050406030204" pitchFamily="18" charset="0"/>
            </a:endParaRPr>
          </a:p>
        </p:txBody>
      </p:sp>
      <p:sp>
        <p:nvSpPr>
          <p:cNvPr id="6" name="Footer Placeholder 3">
            <a:extLst>
              <a:ext uri="{FF2B5EF4-FFF2-40B4-BE49-F238E27FC236}">
                <a16:creationId xmlns:a16="http://schemas.microsoft.com/office/drawing/2014/main" id="{AB8EA5A6-8889-4CD8-9FA8-8E021F3A319B}"/>
              </a:ext>
            </a:extLst>
          </p:cNvPr>
          <p:cNvSpPr txBox="1">
            <a:spLocks/>
          </p:cNvSpPr>
          <p:nvPr/>
        </p:nvSpPr>
        <p:spPr>
          <a:xfrm>
            <a:off x="216817" y="6459785"/>
            <a:ext cx="367573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dirty="0">
                <a:latin typeface="Cambria" panose="02040503050406030204" pitchFamily="18" charset="0"/>
                <a:ea typeface="Cambria" panose="02040503050406030204" pitchFamily="18" charset="0"/>
              </a:rPr>
              <a:t>Computer graphics laboratory with mini-Project – 18CSl67</a:t>
            </a:r>
          </a:p>
        </p:txBody>
      </p:sp>
      <p:sp>
        <p:nvSpPr>
          <p:cNvPr id="7" name="Oval 6">
            <a:extLst>
              <a:ext uri="{FF2B5EF4-FFF2-40B4-BE49-F238E27FC236}">
                <a16:creationId xmlns:a16="http://schemas.microsoft.com/office/drawing/2014/main" id="{2AEF2331-6E53-4005-A182-2176072CBFEA}"/>
              </a:ext>
            </a:extLst>
          </p:cNvPr>
          <p:cNvSpPr/>
          <p:nvPr/>
        </p:nvSpPr>
        <p:spPr>
          <a:xfrm>
            <a:off x="8471453" y="6402461"/>
            <a:ext cx="361122" cy="29863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8" name="Oval 7">
            <a:extLst>
              <a:ext uri="{FF2B5EF4-FFF2-40B4-BE49-F238E27FC236}">
                <a16:creationId xmlns:a16="http://schemas.microsoft.com/office/drawing/2014/main" id="{C7691B56-AA90-4882-A9C4-7AD83AC8F5EA}"/>
              </a:ext>
            </a:extLst>
          </p:cNvPr>
          <p:cNvSpPr/>
          <p:nvPr/>
        </p:nvSpPr>
        <p:spPr>
          <a:xfrm>
            <a:off x="3630544" y="6394211"/>
            <a:ext cx="361122" cy="29863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1F3A2630-DD3C-4D13-A083-EC1786CDDDD9}"/>
              </a:ext>
            </a:extLst>
          </p:cNvPr>
          <p:cNvCxnSpPr>
            <a:stCxn id="8" idx="6"/>
            <a:endCxn id="7" idx="2"/>
          </p:cNvCxnSpPr>
          <p:nvPr/>
        </p:nvCxnSpPr>
        <p:spPr>
          <a:xfrm>
            <a:off x="3991666" y="6543531"/>
            <a:ext cx="4479787" cy="8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35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2410-C024-4699-9CEB-32DDD805ACDB}"/>
              </a:ext>
            </a:extLst>
          </p:cNvPr>
          <p:cNvSpPr>
            <a:spLocks noGrp="1"/>
          </p:cNvSpPr>
          <p:nvPr>
            <p:ph type="title"/>
          </p:nvPr>
        </p:nvSpPr>
        <p:spPr>
          <a:xfrm flipH="1" flipV="1">
            <a:off x="109331" y="99392"/>
            <a:ext cx="987950" cy="187212"/>
          </a:xfrm>
        </p:spPr>
        <p:txBody>
          <a:bodyPr>
            <a:normAutofit fontScale="90000"/>
          </a:bodyPr>
          <a:lstStyle/>
          <a:p>
            <a:endParaRPr lang="en-IN" dirty="0"/>
          </a:p>
        </p:txBody>
      </p:sp>
      <p:pic>
        <p:nvPicPr>
          <p:cNvPr id="9" name="Content Placeholder 8">
            <a:extLst>
              <a:ext uri="{FF2B5EF4-FFF2-40B4-BE49-F238E27FC236}">
                <a16:creationId xmlns:a16="http://schemas.microsoft.com/office/drawing/2014/main" id="{57BC506E-76A2-4694-9054-29073DD03A7E}"/>
              </a:ext>
            </a:extLst>
          </p:cNvPr>
          <p:cNvPicPr>
            <a:picLocks noGrp="1" noChangeAspect="1"/>
          </p:cNvPicPr>
          <p:nvPr>
            <p:ph idx="1"/>
          </p:nvPr>
        </p:nvPicPr>
        <p:blipFill>
          <a:blip r:embed="rId2"/>
          <a:stretch>
            <a:fillRect/>
          </a:stretch>
        </p:blipFill>
        <p:spPr>
          <a:xfrm>
            <a:off x="3059927" y="585243"/>
            <a:ext cx="5699760" cy="5771107"/>
          </a:xfrm>
        </p:spPr>
      </p:pic>
      <p:sp>
        <p:nvSpPr>
          <p:cNvPr id="4" name="Footer Placeholder 3">
            <a:extLst>
              <a:ext uri="{FF2B5EF4-FFF2-40B4-BE49-F238E27FC236}">
                <a16:creationId xmlns:a16="http://schemas.microsoft.com/office/drawing/2014/main" id="{C4848C9A-2E1D-48B8-B00A-C3AABEEB4401}"/>
              </a:ext>
            </a:extLst>
          </p:cNvPr>
          <p:cNvSpPr>
            <a:spLocks noGrp="1"/>
          </p:cNvSpPr>
          <p:nvPr>
            <p:ph type="ftr" sz="quarter" idx="11"/>
          </p:nvPr>
        </p:nvSpPr>
        <p:spPr/>
        <p:txBody>
          <a:bodyPr/>
          <a:lstStyle/>
          <a:p>
            <a:r>
              <a:rPr lang="en-US"/>
              <a:t>Dept. of CS&amp;E</a:t>
            </a:r>
          </a:p>
        </p:txBody>
      </p:sp>
      <p:sp>
        <p:nvSpPr>
          <p:cNvPr id="5" name="Slide Number Placeholder 4">
            <a:extLst>
              <a:ext uri="{FF2B5EF4-FFF2-40B4-BE49-F238E27FC236}">
                <a16:creationId xmlns:a16="http://schemas.microsoft.com/office/drawing/2014/main" id="{7C76AC55-D72A-4D16-9990-E80A3051A3C6}"/>
              </a:ext>
            </a:extLst>
          </p:cNvPr>
          <p:cNvSpPr>
            <a:spLocks noGrp="1"/>
          </p:cNvSpPr>
          <p:nvPr>
            <p:ph type="sldNum" sz="quarter" idx="12"/>
          </p:nvPr>
        </p:nvSpPr>
        <p:spPr/>
        <p:txBody>
          <a:bodyPr/>
          <a:lstStyle/>
          <a:p>
            <a:fld id="{3A8B9FAA-A79D-4139-A62A-052439DE2CD2}" type="slidenum">
              <a:rPr lang="en-US" smtClean="0"/>
              <a:pPr/>
              <a:t>7</a:t>
            </a:fld>
            <a:endParaRPr lang="en-US"/>
          </a:p>
        </p:txBody>
      </p:sp>
      <p:sp>
        <p:nvSpPr>
          <p:cNvPr id="7" name="Oval 6">
            <a:extLst>
              <a:ext uri="{FF2B5EF4-FFF2-40B4-BE49-F238E27FC236}">
                <a16:creationId xmlns:a16="http://schemas.microsoft.com/office/drawing/2014/main" id="{A713D2B1-5D2C-41FD-9131-890FD935568C}"/>
              </a:ext>
            </a:extLst>
          </p:cNvPr>
          <p:cNvSpPr/>
          <p:nvPr/>
        </p:nvSpPr>
        <p:spPr>
          <a:xfrm>
            <a:off x="8398565" y="286604"/>
            <a:ext cx="361122" cy="29863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3AC265E-56F0-4AD5-B13B-BFD4732FA982}"/>
              </a:ext>
            </a:extLst>
          </p:cNvPr>
          <p:cNvSpPr/>
          <p:nvPr/>
        </p:nvSpPr>
        <p:spPr>
          <a:xfrm>
            <a:off x="3677478" y="286604"/>
            <a:ext cx="361122" cy="29863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1118319E-7BDF-45A4-827A-8DB3BE2B581C}"/>
              </a:ext>
            </a:extLst>
          </p:cNvPr>
          <p:cNvCxnSpPr>
            <a:stCxn id="7" idx="2"/>
            <a:endCxn id="10" idx="6"/>
          </p:cNvCxnSpPr>
          <p:nvPr/>
        </p:nvCxnSpPr>
        <p:spPr>
          <a:xfrm flipH="1">
            <a:off x="4038600" y="435924"/>
            <a:ext cx="4359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8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883" y="-48982"/>
            <a:ext cx="10058400" cy="1450757"/>
          </a:xfrm>
        </p:spPr>
        <p:txBody>
          <a:bodyPr>
            <a:normAutofit/>
          </a:bodyPr>
          <a:lstStyle/>
          <a:p>
            <a:r>
              <a:rPr lang="en-GB" sz="4800" b="1" dirty="0">
                <a:latin typeface="Cambria" panose="02040503050406030204" pitchFamily="18" charset="0"/>
                <a:ea typeface="Cambria" panose="02040503050406030204" pitchFamily="18" charset="0"/>
              </a:rPr>
              <a:t>SNAPSHOTS</a:t>
            </a:r>
            <a:endParaRPr lang="en-IN" sz="4800" b="1" dirty="0">
              <a:latin typeface="Cambria" panose="02040503050406030204" pitchFamily="18" charset="0"/>
              <a:ea typeface="Cambria" panose="02040503050406030204" pitchFamily="18" charset="0"/>
            </a:endParaRPr>
          </a:p>
        </p:txBody>
      </p:sp>
      <p:pic>
        <p:nvPicPr>
          <p:cNvPr id="8" name="Content Placeholder 7">
            <a:extLst>
              <a:ext uri="{FF2B5EF4-FFF2-40B4-BE49-F238E27FC236}">
                <a16:creationId xmlns:a16="http://schemas.microsoft.com/office/drawing/2014/main" id="{E2407890-A079-4D6D-B1B7-78C8E475192C}"/>
              </a:ext>
            </a:extLst>
          </p:cNvPr>
          <p:cNvPicPr>
            <a:picLocks noGrp="1" noChangeAspect="1"/>
          </p:cNvPicPr>
          <p:nvPr>
            <p:ph idx="1"/>
          </p:nvPr>
        </p:nvPicPr>
        <p:blipFill>
          <a:blip r:embed="rId2"/>
          <a:stretch>
            <a:fillRect/>
          </a:stretch>
        </p:blipFill>
        <p:spPr>
          <a:xfrm>
            <a:off x="2046431" y="1165352"/>
            <a:ext cx="8449303" cy="4527295"/>
          </a:xfrm>
        </p:spPr>
      </p:pic>
      <p:sp>
        <p:nvSpPr>
          <p:cNvPr id="4" name="Footer Placeholder 3"/>
          <p:cNvSpPr>
            <a:spLocks noGrp="1"/>
          </p:cNvSpPr>
          <p:nvPr>
            <p:ph type="ftr" sz="quarter" idx="11"/>
          </p:nvPr>
        </p:nvSpPr>
        <p:spPr/>
        <p:txBody>
          <a:bodyPr/>
          <a:lstStyle/>
          <a:p>
            <a:r>
              <a:rPr lang="en-US" dirty="0">
                <a:latin typeface="Cambria" panose="02040503050406030204" pitchFamily="18" charset="0"/>
                <a:ea typeface="Cambria" panose="02040503050406030204" pitchFamily="18" charset="0"/>
              </a:rPr>
              <a:t>Dept. of CS&amp;E, MITT</a:t>
            </a:r>
          </a:p>
        </p:txBody>
      </p:sp>
      <p:sp>
        <p:nvSpPr>
          <p:cNvPr id="5" name="Slide Number Placeholder 4"/>
          <p:cNvSpPr>
            <a:spLocks noGrp="1"/>
          </p:cNvSpPr>
          <p:nvPr>
            <p:ph type="sldNum" sz="quarter" idx="12"/>
          </p:nvPr>
        </p:nvSpPr>
        <p:spPr/>
        <p:txBody>
          <a:bodyPr/>
          <a:lstStyle/>
          <a:p>
            <a:fld id="{3A8B9FAA-A79D-4139-A62A-052439DE2CD2}" type="slidenum">
              <a:rPr lang="en-US" smtClean="0">
                <a:latin typeface="Cambria" panose="02040503050406030204" pitchFamily="18" charset="0"/>
                <a:ea typeface="Cambria" panose="02040503050406030204" pitchFamily="18" charset="0"/>
              </a:rPr>
              <a:pPr/>
              <a:t>8</a:t>
            </a:fld>
            <a:endParaRPr lang="en-US">
              <a:latin typeface="Cambria" panose="02040503050406030204" pitchFamily="18" charset="0"/>
              <a:ea typeface="Cambria" panose="02040503050406030204" pitchFamily="18" charset="0"/>
            </a:endParaRPr>
          </a:p>
        </p:txBody>
      </p:sp>
      <p:sp>
        <p:nvSpPr>
          <p:cNvPr id="6" name="Footer Placeholder 3">
            <a:extLst>
              <a:ext uri="{FF2B5EF4-FFF2-40B4-BE49-F238E27FC236}">
                <a16:creationId xmlns:a16="http://schemas.microsoft.com/office/drawing/2014/main" id="{AB8EA5A6-8889-4CD8-9FA8-8E021F3A319B}"/>
              </a:ext>
            </a:extLst>
          </p:cNvPr>
          <p:cNvSpPr txBox="1">
            <a:spLocks/>
          </p:cNvSpPr>
          <p:nvPr/>
        </p:nvSpPr>
        <p:spPr>
          <a:xfrm>
            <a:off x="216817" y="6459785"/>
            <a:ext cx="367573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dirty="0">
                <a:latin typeface="Cambria" panose="02040503050406030204" pitchFamily="18" charset="0"/>
                <a:ea typeface="Cambria" panose="02040503050406030204" pitchFamily="18" charset="0"/>
              </a:rPr>
              <a:t>Computer graphics laboratory with mini-Project – 18CSl67</a:t>
            </a:r>
          </a:p>
        </p:txBody>
      </p:sp>
      <p:sp>
        <p:nvSpPr>
          <p:cNvPr id="9" name="TextBox 8">
            <a:extLst>
              <a:ext uri="{FF2B5EF4-FFF2-40B4-BE49-F238E27FC236}">
                <a16:creationId xmlns:a16="http://schemas.microsoft.com/office/drawing/2014/main" id="{FDCACF3F-012C-4D02-B4D2-82507376BFAF}"/>
              </a:ext>
            </a:extLst>
          </p:cNvPr>
          <p:cNvSpPr txBox="1"/>
          <p:nvPr/>
        </p:nvSpPr>
        <p:spPr>
          <a:xfrm>
            <a:off x="3394691" y="5891550"/>
            <a:ext cx="5752781"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Initial preview to the viewer when he starts the execution </a:t>
            </a:r>
            <a:endParaRPr lang="en-IN" dirty="0"/>
          </a:p>
        </p:txBody>
      </p:sp>
    </p:spTree>
    <p:extLst>
      <p:ext uri="{BB962C8B-B14F-4D97-AF65-F5344CB8AC3E}">
        <p14:creationId xmlns:p14="http://schemas.microsoft.com/office/powerpoint/2010/main" val="341896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7D0B-6BAA-432B-9FAE-EFFC488B7AD0}"/>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785F9E34-05B3-462B-83E3-D9476D10BBF5}"/>
              </a:ext>
            </a:extLst>
          </p:cNvPr>
          <p:cNvPicPr>
            <a:picLocks noGrp="1" noChangeAspect="1"/>
          </p:cNvPicPr>
          <p:nvPr>
            <p:ph idx="1"/>
          </p:nvPr>
        </p:nvPicPr>
        <p:blipFill>
          <a:blip r:embed="rId2"/>
          <a:stretch>
            <a:fillRect/>
          </a:stretch>
        </p:blipFill>
        <p:spPr>
          <a:xfrm>
            <a:off x="1896956" y="864188"/>
            <a:ext cx="8174696" cy="4654136"/>
          </a:xfrm>
        </p:spPr>
      </p:pic>
      <p:sp>
        <p:nvSpPr>
          <p:cNvPr id="4" name="Footer Placeholder 3">
            <a:extLst>
              <a:ext uri="{FF2B5EF4-FFF2-40B4-BE49-F238E27FC236}">
                <a16:creationId xmlns:a16="http://schemas.microsoft.com/office/drawing/2014/main" id="{04BD3B54-E47C-4CC6-9E4D-0C6D6EB447A6}"/>
              </a:ext>
            </a:extLst>
          </p:cNvPr>
          <p:cNvSpPr>
            <a:spLocks noGrp="1"/>
          </p:cNvSpPr>
          <p:nvPr>
            <p:ph type="ftr" sz="quarter" idx="11"/>
          </p:nvPr>
        </p:nvSpPr>
        <p:spPr/>
        <p:txBody>
          <a:bodyPr/>
          <a:lstStyle/>
          <a:p>
            <a:r>
              <a:rPr lang="en-US"/>
              <a:t>Dept. of CS&amp;E</a:t>
            </a:r>
          </a:p>
        </p:txBody>
      </p:sp>
      <p:sp>
        <p:nvSpPr>
          <p:cNvPr id="5" name="Slide Number Placeholder 4">
            <a:extLst>
              <a:ext uri="{FF2B5EF4-FFF2-40B4-BE49-F238E27FC236}">
                <a16:creationId xmlns:a16="http://schemas.microsoft.com/office/drawing/2014/main" id="{869C292C-EB40-43BB-B7E7-B58F5E3934E6}"/>
              </a:ext>
            </a:extLst>
          </p:cNvPr>
          <p:cNvSpPr>
            <a:spLocks noGrp="1"/>
          </p:cNvSpPr>
          <p:nvPr>
            <p:ph type="sldNum" sz="quarter" idx="12"/>
          </p:nvPr>
        </p:nvSpPr>
        <p:spPr/>
        <p:txBody>
          <a:bodyPr/>
          <a:lstStyle/>
          <a:p>
            <a:fld id="{3A8B9FAA-A79D-4139-A62A-052439DE2CD2}" type="slidenum">
              <a:rPr lang="en-US" smtClean="0"/>
              <a:pPr/>
              <a:t>9</a:t>
            </a:fld>
            <a:endParaRPr lang="en-US"/>
          </a:p>
        </p:txBody>
      </p:sp>
      <p:sp>
        <p:nvSpPr>
          <p:cNvPr id="8" name="TextBox 7">
            <a:extLst>
              <a:ext uri="{FF2B5EF4-FFF2-40B4-BE49-F238E27FC236}">
                <a16:creationId xmlns:a16="http://schemas.microsoft.com/office/drawing/2014/main" id="{107A2EA4-1FED-47F6-9429-772CF0479859}"/>
              </a:ext>
            </a:extLst>
          </p:cNvPr>
          <p:cNvSpPr txBox="1"/>
          <p:nvPr/>
        </p:nvSpPr>
        <p:spPr>
          <a:xfrm>
            <a:off x="3990266" y="5648054"/>
            <a:ext cx="4163134" cy="400110"/>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Displays the </a:t>
            </a:r>
            <a:r>
              <a:rPr lang="en-US" sz="2000" b="1" i="0" u="none" strike="noStrike" baseline="0" dirty="0">
                <a:solidFill>
                  <a:srgbClr val="000000"/>
                </a:solidFill>
                <a:latin typeface="Times New Roman" panose="02020603050405020304" pitchFamily="18" charset="0"/>
              </a:rPr>
              <a:t>function</a:t>
            </a:r>
            <a:r>
              <a:rPr lang="en-US" sz="1800" b="1" i="0" u="none" strike="noStrike" baseline="0" dirty="0">
                <a:solidFill>
                  <a:srgbClr val="000000"/>
                </a:solidFill>
                <a:latin typeface="Times New Roman" panose="02020603050405020304" pitchFamily="18" charset="0"/>
              </a:rPr>
              <a:t> window lighting </a:t>
            </a:r>
            <a:endParaRPr lang="en-IN" dirty="0"/>
          </a:p>
        </p:txBody>
      </p:sp>
    </p:spTree>
    <p:extLst>
      <p:ext uri="{BB962C8B-B14F-4D97-AF65-F5344CB8AC3E}">
        <p14:creationId xmlns:p14="http://schemas.microsoft.com/office/powerpoint/2010/main" val="70109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14931</TotalTime>
  <Words>596</Words>
  <Application>Microsoft Office PowerPoint</Application>
  <PresentationFormat>Widescreen</PresentationFormat>
  <Paragraphs>91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Calibri Light</vt:lpstr>
      <vt:lpstr>Cambria</vt:lpstr>
      <vt:lpstr>Times New Roman</vt:lpstr>
      <vt:lpstr>Office Theme</vt:lpstr>
      <vt:lpstr>Project Title</vt:lpstr>
      <vt:lpstr>CONTENTS</vt:lpstr>
      <vt:lpstr>INTRODUCTION</vt:lpstr>
      <vt:lpstr>ALGORITHM</vt:lpstr>
      <vt:lpstr>PowerPoint Presentation</vt:lpstr>
      <vt:lpstr>FLOWCHART</vt:lpstr>
      <vt:lpstr>PowerPoint Presentation</vt:lpstr>
      <vt:lpstr>SNAPSHOTS</vt:lpstr>
      <vt:lpstr>PowerPoint Presentation</vt:lpstr>
      <vt:lpstr>PowerPoint Presentation</vt:lpstr>
      <vt:lpstr>PowerPoint Presentation</vt:lpstr>
      <vt:lpstr>CONCLUSION AND FUTURE ENHANCEMENTS</vt:lpstr>
      <vt:lpstr>REFERENCES</vt:lpstr>
      <vt:lpstr>Any suggestions!</vt:lpstr>
      <vt:lpstr>  Thank You Listeners!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 Mini-Project PPT Format</dc:title>
  <dc:creator>Bharath Bharadwaj B S</dc:creator>
  <cp:lastModifiedBy>KARTHIK G T</cp:lastModifiedBy>
  <cp:revision>113</cp:revision>
  <dcterms:created xsi:type="dcterms:W3CDTF">2019-09-01T21:20:55Z</dcterms:created>
  <dcterms:modified xsi:type="dcterms:W3CDTF">2022-07-24T10:39:57Z</dcterms:modified>
</cp:coreProperties>
</file>