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Linux Commands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Day: 2</a:t>
            </a:r>
            <a:endParaRPr lang="en-IN" altLang="en-US"/>
          </a:p>
          <a:p>
            <a:r>
              <a:rPr lang="en-IN" altLang="en-US"/>
              <a:t>Aleesha Joji</a:t>
            </a:r>
            <a:endParaRPr lang="en-IN" altLang="en-US"/>
          </a:p>
          <a:p>
            <a:r>
              <a:rPr lang="en-IN" altLang="en-US"/>
              <a:t>166574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pic1"/>
          <p:cNvPicPr>
            <a:picLocks noChangeAspect="1"/>
          </p:cNvPicPr>
          <p:nvPr>
            <p:ph idx="1"/>
          </p:nvPr>
        </p:nvPicPr>
        <p:blipFill>
          <a:blip r:embed="rId1"/>
          <a:srcRect t="4193" r="60885"/>
          <a:stretch>
            <a:fillRect/>
          </a:stretch>
        </p:blipFill>
        <p:spPr>
          <a:xfrm>
            <a:off x="571500" y="628650"/>
            <a:ext cx="4370070" cy="60217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42585" y="817245"/>
            <a:ext cx="6106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pwd - It prints the working directory</a:t>
            </a:r>
            <a:endParaRPr lang="en-IN" altLang="en-US"/>
          </a:p>
          <a:p>
            <a:r>
              <a:rPr lang="en-IN" altLang="en-US"/>
              <a:t>ls - Listing files or directories in Linux</a:t>
            </a:r>
            <a:endParaRPr lang="en-IN" altLang="en-US"/>
          </a:p>
          <a:p>
            <a:r>
              <a:rPr lang="en-IN" altLang="en-US"/>
              <a:t>date - Displays the system date and time</a:t>
            </a:r>
            <a:endParaRPr lang="en-IN" altLang="en-US"/>
          </a:p>
          <a:p>
            <a:r>
              <a:rPr lang="en-IN" altLang="en-US"/>
              <a:t>cal - Display the system Calender</a:t>
            </a:r>
            <a:endParaRPr lang="en-IN" altLang="en-US"/>
          </a:p>
          <a:p>
            <a:r>
              <a:rPr lang="en-IN" altLang="en-US"/>
              <a:t>ls -l - List the files and directories in long format</a:t>
            </a:r>
            <a:endParaRPr lang="en-IN" altLang="en-US"/>
          </a:p>
          <a:p>
            <a:r>
              <a:rPr lang="en-IN" altLang="en-US"/>
              <a:t>whoami - Displays the user name </a:t>
            </a:r>
            <a:endParaRPr lang="en-IN" altLang="en-US"/>
          </a:p>
          <a:p>
            <a:r>
              <a:rPr lang="en-IN" altLang="en-US"/>
              <a:t>users - Displays the user that is registered</a:t>
            </a:r>
            <a:endParaRPr lang="en-IN" altLang="en-US"/>
          </a:p>
          <a:p>
            <a:r>
              <a:rPr lang="en-IN" altLang="en-US"/>
              <a:t>la -a - Displays all the files including the hidden files</a:t>
            </a:r>
            <a:endParaRPr lang="en-IN" altLang="en-US"/>
          </a:p>
          <a:p>
            <a:r>
              <a:rPr lang="en-IN" altLang="en-US"/>
              <a:t> !! - Re-execute the previous command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2"/>
          <p:cNvPicPr>
            <a:picLocks noChangeAspect="1"/>
          </p:cNvPicPr>
          <p:nvPr>
            <p:ph idx="1"/>
          </p:nvPr>
        </p:nvPicPr>
        <p:blipFill>
          <a:blip r:embed="rId1"/>
          <a:srcRect t="31680" r="41693"/>
          <a:stretch>
            <a:fillRect/>
          </a:stretch>
        </p:blipFill>
        <p:spPr>
          <a:xfrm>
            <a:off x="838200" y="365125"/>
            <a:ext cx="7095490" cy="46774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002905" y="1770380"/>
            <a:ext cx="41890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touch file - To create a new text file</a:t>
            </a:r>
            <a:endParaRPr lang="en-IN" altLang="en-US"/>
          </a:p>
          <a:p>
            <a:r>
              <a:rPr lang="en-IN" altLang="en-US"/>
              <a:t>nano file - To add contents in the file</a:t>
            </a:r>
            <a:endParaRPr lang="en-IN" altLang="en-US"/>
          </a:p>
          <a:p>
            <a:r>
              <a:rPr lang="en-IN" altLang="en-US"/>
              <a:t>cat file - Gives the contents of the file</a:t>
            </a:r>
            <a:endParaRPr lang="en-IN" altLang="en-US"/>
          </a:p>
          <a:p>
            <a:r>
              <a:rPr lang="en-IN" altLang="en-US"/>
              <a:t>cp file1 file2 - copy contents of file1 to 2</a:t>
            </a:r>
            <a:endParaRPr lang="en-IN" altLang="en-US"/>
          </a:p>
          <a:p>
            <a:r>
              <a:rPr lang="en-IN" altLang="en-US"/>
              <a:t>wc file - Count lines of words,                          	characters and bytes</a:t>
            </a:r>
            <a:endParaRPr lang="en-IN" altLang="en-US"/>
          </a:p>
          <a:p>
            <a:r>
              <a:rPr lang="en-IN" altLang="en-US"/>
              <a:t>wc -l file - length of longest line</a:t>
            </a:r>
            <a:endParaRPr lang="en-IN" altLang="en-US"/>
          </a:p>
          <a:p>
            <a:r>
              <a:rPr lang="en-IN" altLang="en-US"/>
              <a:t>wc -w file - words in a file</a:t>
            </a:r>
            <a:endParaRPr lang="en-IN" altLang="en-US"/>
          </a:p>
          <a:p>
            <a:r>
              <a:rPr lang="en-IN" altLang="en-US"/>
              <a:t>wc -c file - count of bytes</a:t>
            </a:r>
            <a:endParaRPr lang="en-IN" altLang="en-US"/>
          </a:p>
          <a:p>
            <a:r>
              <a:rPr lang="en-IN" altLang="en-US"/>
              <a:t>mkdir name - Create a new directory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3"/>
          <p:cNvPicPr>
            <a:picLocks noChangeAspect="1"/>
          </p:cNvPicPr>
          <p:nvPr>
            <p:ph idx="1"/>
          </p:nvPr>
        </p:nvPicPr>
        <p:blipFill>
          <a:blip r:embed="rId1"/>
          <a:srcRect t="31461" r="43006"/>
          <a:stretch>
            <a:fillRect/>
          </a:stretch>
        </p:blipFill>
        <p:spPr>
          <a:xfrm>
            <a:off x="838200" y="740410"/>
            <a:ext cx="6835140" cy="46240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944485" y="2185670"/>
            <a:ext cx="3884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mkdir name - create a new directory</a:t>
            </a:r>
            <a:endParaRPr lang="en-IN" altLang="en-US"/>
          </a:p>
          <a:p>
            <a:r>
              <a:rPr lang="en-IN" altLang="en-US"/>
              <a:t>../ - Go back to previous directory</a:t>
            </a:r>
            <a:endParaRPr lang="en-IN" altLang="en-US"/>
          </a:p>
          <a:p>
            <a:r>
              <a:rPr lang="en-IN" altLang="en-US"/>
              <a:t>cd - change directory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4"/>
          <p:cNvPicPr>
            <a:picLocks noChangeAspect="1"/>
          </p:cNvPicPr>
          <p:nvPr>
            <p:ph idx="1"/>
          </p:nvPr>
        </p:nvPicPr>
        <p:blipFill>
          <a:blip r:embed="rId1"/>
          <a:srcRect t="32395" r="42218"/>
          <a:stretch>
            <a:fillRect/>
          </a:stretch>
        </p:blipFill>
        <p:spPr>
          <a:xfrm>
            <a:off x="838200" y="365125"/>
            <a:ext cx="7552690" cy="497141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766175" y="2135505"/>
            <a:ext cx="31953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rm file - Removes a text file</a:t>
            </a:r>
            <a:endParaRPr lang="en-IN" altLang="en-US"/>
          </a:p>
          <a:p>
            <a:r>
              <a:rPr lang="en-IN" altLang="en-US"/>
              <a:t>rm -r name - removes a 	directroy</a:t>
            </a:r>
            <a:endParaRPr lang="en-IN" altLang="en-US"/>
          </a:p>
          <a:p>
            <a:r>
              <a:rPr lang="en-IN" altLang="en-US"/>
              <a:t>cd ../ - command directory</a:t>
            </a:r>
            <a:endParaRPr lang="en-IN" altLang="en-US"/>
          </a:p>
          <a:p>
            <a:r>
              <a:rPr lang="en-IN" altLang="en-US"/>
              <a:t>cd ../../ - navigate throung parent and child files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5"/>
          <p:cNvPicPr>
            <a:picLocks noChangeAspect="1"/>
          </p:cNvPicPr>
          <p:nvPr>
            <p:ph idx="1"/>
          </p:nvPr>
        </p:nvPicPr>
        <p:blipFill>
          <a:blip r:embed="rId1"/>
          <a:srcRect t="30760" r="68453"/>
          <a:stretch>
            <a:fillRect/>
          </a:stretch>
        </p:blipFill>
        <p:spPr>
          <a:xfrm>
            <a:off x="838200" y="365125"/>
            <a:ext cx="4428490" cy="546798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645910" y="1851025"/>
            <a:ext cx="40678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chmod u-w file - Change the access 		location of a file</a:t>
            </a:r>
            <a:endParaRPr lang="en-IN" altLang="en-US"/>
          </a:p>
          <a:p>
            <a:r>
              <a:rPr lang="en-IN" altLang="en-US"/>
              <a:t>g - group</a:t>
            </a:r>
            <a:endParaRPr lang="en-IN" altLang="en-US"/>
          </a:p>
          <a:p>
            <a:r>
              <a:rPr lang="en-IN" altLang="en-US"/>
              <a:t>o - others</a:t>
            </a:r>
            <a:endParaRPr lang="en-IN" altLang="en-US"/>
          </a:p>
          <a:p>
            <a:r>
              <a:rPr lang="en-IN" altLang="en-US"/>
              <a:t>a - all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6"/>
          <p:cNvPicPr>
            <a:picLocks noChangeAspect="1"/>
          </p:cNvPicPr>
          <p:nvPr>
            <p:ph idx="1"/>
          </p:nvPr>
        </p:nvPicPr>
        <p:blipFill>
          <a:blip r:embed="rId1"/>
          <a:srcRect t="31242" r="65564"/>
          <a:stretch>
            <a:fillRect/>
          </a:stretch>
        </p:blipFill>
        <p:spPr>
          <a:xfrm>
            <a:off x="677545" y="365125"/>
            <a:ext cx="4690110" cy="52679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368290" y="1161415"/>
            <a:ext cx="56286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chmod octal file - Change the permission of file to 		octal,which can be found 			separately for user,group,world by</a:t>
            </a:r>
            <a:endParaRPr lang="en-IN" altLang="en-US"/>
          </a:p>
          <a:p>
            <a:r>
              <a:rPr lang="en-IN" altLang="en-US"/>
              <a:t>		adding,</a:t>
            </a:r>
            <a:endParaRPr lang="en-IN" altLang="en-US"/>
          </a:p>
          <a:p>
            <a:r>
              <a:rPr lang="en-IN" altLang="en-US"/>
              <a:t>		• 4-read(r)</a:t>
            </a:r>
            <a:endParaRPr lang="en-IN" altLang="en-US"/>
          </a:p>
          <a:p>
            <a:r>
              <a:rPr lang="en-IN" altLang="en-US"/>
              <a:t>		• 2-write(w)</a:t>
            </a:r>
            <a:endParaRPr lang="en-IN" altLang="en-US"/>
          </a:p>
          <a:p>
            <a:r>
              <a:rPr lang="en-IN" altLang="en-US"/>
              <a:t>		• 1-execute(x)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ic7"/>
          <p:cNvPicPr>
            <a:picLocks noChangeAspect="1"/>
          </p:cNvPicPr>
          <p:nvPr>
            <p:ph idx="1"/>
          </p:nvPr>
        </p:nvPicPr>
        <p:blipFill>
          <a:blip r:embed="rId1"/>
          <a:srcRect t="31694" r="78805"/>
          <a:stretch>
            <a:fillRect/>
          </a:stretch>
        </p:blipFill>
        <p:spPr>
          <a:xfrm>
            <a:off x="1203960" y="365125"/>
            <a:ext cx="3302000" cy="59861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88380" y="2033905"/>
            <a:ext cx="4615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history - Views the previously typed 	commands</a:t>
            </a:r>
            <a:endParaRPr lang="en-IN" altLang="en-US"/>
          </a:p>
          <a:p>
            <a:r>
              <a:rPr lang="en-IN" altLang="en-US"/>
              <a:t>clear - Clear all the commands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2120"/>
            <a:ext cx="10515600" cy="3185160"/>
          </a:xfrm>
        </p:spPr>
        <p:txBody>
          <a:bodyPr/>
          <a:p>
            <a:pPr marL="0" indent="0" algn="ctr">
              <a:buNone/>
            </a:pPr>
            <a:r>
              <a:rPr lang="en-IN" altLang="en-US" sz="8800"/>
              <a:t>THANK YOU</a:t>
            </a:r>
            <a:endParaRPr lang="en-IN" altLang="en-US" sz="8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WPS Presentation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1_Gear Drives</vt:lpstr>
      <vt:lpstr>Linux Commands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alees</dc:creator>
  <cp:lastModifiedBy>alees</cp:lastModifiedBy>
  <cp:revision>6</cp:revision>
  <dcterms:created xsi:type="dcterms:W3CDTF">2021-02-10T20:41:00Z</dcterms:created>
  <dcterms:modified xsi:type="dcterms:W3CDTF">2021-02-11T03:57:54Z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