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LINUX COMMANS-PART 2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ALEESHA JOJI</a:t>
            </a:r>
            <a:endParaRPr lang="en-IN" altLang="en-US"/>
          </a:p>
          <a:p>
            <a:r>
              <a:rPr lang="en-IN" altLang="en-US"/>
              <a:t>166574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1"/>
          <p:cNvPicPr>
            <a:picLocks noChangeAspect="1"/>
          </p:cNvPicPr>
          <p:nvPr>
            <p:ph idx="1"/>
          </p:nvPr>
        </p:nvPicPr>
        <p:blipFill>
          <a:blip r:embed="rId1"/>
          <a:srcRect b="37837"/>
          <a:stretch>
            <a:fillRect/>
          </a:stretch>
        </p:blipFill>
        <p:spPr>
          <a:xfrm>
            <a:off x="838200" y="365125"/>
            <a:ext cx="6960235" cy="46742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798435" y="1308735"/>
            <a:ext cx="42398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sudo apt install vim- Vim is a text editor that is upwards compactable to vi. It can be used to edit all kinds of plain texts in ubuntu. This command installs all the basic packages in ubuntu.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vim file.sh- creats a file with the desired name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cat file.sh- displays the contents of the vi file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bash file.sh- this command executes the vi scripts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1"/>
          <p:cNvPicPr>
            <a:picLocks noChangeAspect="1"/>
          </p:cNvPicPr>
          <p:nvPr>
            <p:ph idx="1"/>
          </p:nvPr>
        </p:nvPicPr>
        <p:blipFill>
          <a:blip r:embed="rId1"/>
          <a:srcRect t="60134" r="45474"/>
          <a:stretch>
            <a:fillRect/>
          </a:stretch>
        </p:blipFill>
        <p:spPr>
          <a:xfrm>
            <a:off x="838200" y="365125"/>
            <a:ext cx="6177915" cy="4879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211060" y="659130"/>
            <a:ext cx="4726940" cy="3856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touch file- to create a new file</a:t>
            </a:r>
            <a:endParaRPr lang="en-I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nano file- to insert the contents of the file</a:t>
            </a:r>
            <a:endParaRPr lang="en-I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cat file- to display the contents of the file mentioned</a:t>
            </a:r>
            <a:endParaRPr lang="en-I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sort -n file- this commad help to sort the numbers in the accending order</a:t>
            </a:r>
            <a:endParaRPr lang="en-IN" altLang="en-US"/>
          </a:p>
          <a:p>
            <a:pPr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n-I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5527675" cy="64433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31610" y="862330"/>
            <a:ext cx="5355590" cy="4078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sort -n file- this command help to sort numbers</a:t>
            </a:r>
            <a:endParaRPr lang="en-IN" altLang="en-US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sort -nr file- </a:t>
            </a:r>
            <a:r>
              <a:rPr lang="en-IN" altLang="en-US">
                <a:sym typeface="+mn-ea"/>
              </a:rPr>
              <a:t>this command help to sort numbers in reverse order</a:t>
            </a:r>
            <a:endParaRPr lang="en-IN" altLang="en-US">
              <a:sym typeface="+mn-ea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touch  file- this couch command can also be used to create a file with strings in it.</a:t>
            </a:r>
            <a:endParaRPr lang="en-IN" altLang="en-US">
              <a:sym typeface="+mn-ea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nano file- nano command is same for both the cases.</a:t>
            </a:r>
            <a:endParaRPr lang="en-IN" altLang="en-US">
              <a:sym typeface="+mn-ea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sort file name- to sort the words in alphabetic order</a:t>
            </a:r>
            <a:endParaRPr lang="en-IN" altLang="en-US">
              <a:sym typeface="+mn-ea"/>
            </a:endParaRPr>
          </a:p>
          <a:p>
            <a:pPr>
              <a:lnSpc>
                <a:spcPct val="160000"/>
              </a:lnSpc>
            </a:pPr>
            <a:endParaRPr lang="en-IN" altLang="en-US"/>
          </a:p>
          <a:p>
            <a:pPr>
              <a:lnSpc>
                <a:spcPct val="160000"/>
              </a:lnSpc>
            </a:pP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5414010" cy="6332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318250" y="1186815"/>
            <a:ext cx="47371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sort -r file- it is used to sort the words in reverse order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x=10 : here is assigning command,it is used to assign a particular value to a variable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xport: Exports the value from one shell to another shell.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xit: Exit from the current shell.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 $x: Reads the value from x variable and displays it.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ash: Shell name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6120765" cy="60445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200900" y="608330"/>
            <a:ext cx="3793490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$0: Displays the file name of the current script.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$n: Displays the argument in the corresponding position.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$#: Shows the number of arguments in the script.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$@: Shows all the arguments individually double quoted.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$?: The exit status of the last command executed.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5949315" cy="62331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63155" y="1995805"/>
            <a:ext cx="4396105" cy="2749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-n: Gives the output without a new line.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-e: Allows to use backslash escapes.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\b: Removes the space between text.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\n: Displays the text in different lines.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\t: Allows a horizontal tab.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\v: Allows a vertical tab.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IN" altLang="en-US" sz="9600"/>
              <a:t>THANK YOU</a:t>
            </a:r>
            <a:endParaRPr lang="en-IN" altLang="en-US"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1665</Words>
  <Application>WPS Presentation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LINUX COMMANS-PART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COMMANS-PART 2</dc:title>
  <dc:creator/>
  <cp:lastModifiedBy>alees</cp:lastModifiedBy>
  <cp:revision>5</cp:revision>
  <dcterms:created xsi:type="dcterms:W3CDTF">2021-02-12T12:46:00Z</dcterms:created>
  <dcterms:modified xsi:type="dcterms:W3CDTF">2021-02-12T16:54:22Z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