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58" r:id="rId5"/>
    <p:sldId id="264" r:id="rId6"/>
    <p:sldId id="259" r:id="rId7"/>
    <p:sldId id="266" r:id="rId8"/>
    <p:sldId id="260" r:id="rId9"/>
    <p:sldId id="265" r:id="rId10"/>
    <p:sldId id="267" r:id="rId11"/>
    <p:sldId id="261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LINUX COMMANDS-DAY 4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/>
              <a:t>ALEESHA JOJI</a:t>
            </a:r>
            <a:endParaRPr lang="en-IN" altLang="en-US"/>
          </a:p>
          <a:p>
            <a:r>
              <a:rPr lang="en-IN" altLang="en-US"/>
              <a:t>166574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6470015" cy="36398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SHELL FUNCTIONS</a:t>
            </a:r>
            <a:endParaRPr lang="en-US"/>
          </a:p>
          <a:p>
            <a:r>
              <a:rPr lang="en-US"/>
              <a:t>functions are used to write reusable code 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function_name()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 …</a:t>
            </a:r>
            <a:endParaRPr lang="en-US"/>
          </a:p>
          <a:p>
            <a:pPr marL="0" indent="0">
              <a:buNone/>
            </a:pPr>
            <a:r>
              <a:rPr lang="en-US"/>
              <a:t> &lt;statements&gt;</a:t>
            </a:r>
            <a:endParaRPr lang="en-US"/>
          </a:p>
          <a:p>
            <a:pPr marL="0" indent="0">
              <a:buNone/>
            </a:pPr>
            <a:r>
              <a:rPr lang="en-US"/>
              <a:t> …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IN" altLang="en-US" sz="9600"/>
              <a:t>THANK YOU</a:t>
            </a:r>
            <a:endParaRPr lang="en-IN" altLang="en-US"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ic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6228080" cy="60680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363460" y="882015"/>
            <a:ext cx="46443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OPERATORS</a:t>
            </a:r>
            <a:endParaRPr lang="en-US"/>
          </a:p>
          <a:p>
            <a:endParaRPr lang="en-US"/>
          </a:p>
          <a:p>
            <a:r>
              <a:rPr lang="en-US"/>
              <a:t>ARITHMETIC   -, +, / ,* ,%,= ,==, !=</a:t>
            </a:r>
            <a:endParaRPr lang="en-US"/>
          </a:p>
          <a:p>
            <a:r>
              <a:rPr lang="en-US"/>
              <a:t>BOOLEAN         ! (negation inverts yes or no)</a:t>
            </a:r>
            <a:endParaRPr lang="en-US"/>
          </a:p>
          <a:p>
            <a:r>
              <a:rPr lang="en-US"/>
              <a:t>                            -o(or oprtn if one comand is true</a:t>
            </a:r>
            <a:endParaRPr lang="en-US"/>
          </a:p>
          <a:p>
            <a:r>
              <a:rPr lang="en-US"/>
              <a:t>                                 then cndtn is true)</a:t>
            </a:r>
            <a:endParaRPr lang="en-US"/>
          </a:p>
          <a:p>
            <a:r>
              <a:rPr lang="en-US"/>
              <a:t>                              -a  (AND oprtn)</a:t>
            </a:r>
            <a:endParaRPr lang="en-US"/>
          </a:p>
          <a:p>
            <a:r>
              <a:rPr lang="en-US"/>
              <a:t>Shown is a program created in Ubuntu for displaying</a:t>
            </a:r>
            <a:endParaRPr lang="en-US"/>
          </a:p>
          <a:p>
            <a:r>
              <a:rPr lang="en-US"/>
              <a:t> the various Boolean operations between two numbers.</a:t>
            </a:r>
            <a:endParaRPr lang="en-US"/>
          </a:p>
          <a:p>
            <a:r>
              <a:rPr lang="en-US"/>
              <a:t> The editor used is vi editor.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ic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9231630" cy="5226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cat op.sh: Shows the full shell script</a:t>
            </a:r>
            <a:endParaRPr lang="en-US"/>
          </a:p>
          <a:p>
            <a:endParaRPr lang="en-US"/>
          </a:p>
          <a:p>
            <a:r>
              <a:rPr lang="en-US"/>
              <a:t>sh op.sh: Displays the output.</a:t>
            </a:r>
            <a:endParaRPr lang="en-US"/>
          </a:p>
          <a:p>
            <a:r>
              <a:rPr lang="en-US"/>
              <a:t>cat flip.sh: Shows the shell script</a:t>
            </a:r>
            <a:endParaRPr lang="en-US"/>
          </a:p>
          <a:p>
            <a:endParaRPr lang="en-US"/>
          </a:p>
          <a:p>
            <a:r>
              <a:rPr lang="en-US"/>
              <a:t>sh flip.sh: Displays the output</a:t>
            </a:r>
            <a:endParaRPr lang="en-US"/>
          </a:p>
          <a:p>
            <a:endParaRPr lang="en-US"/>
          </a:p>
          <a:p>
            <a:r>
              <a:rPr lang="en-US"/>
              <a:t>RELATIONAL     -gt ,-lt ,-eq  , -ne  ,-ge  , -le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ic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7272020" cy="5909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LOOPS</a:t>
            </a:r>
            <a:endParaRPr lang="en-US"/>
          </a:p>
          <a:p>
            <a:r>
              <a:rPr lang="en-US"/>
              <a:t>for</a:t>
            </a:r>
            <a:endParaRPr lang="en-US"/>
          </a:p>
          <a:p>
            <a:r>
              <a:rPr lang="en-US"/>
              <a:t>while</a:t>
            </a:r>
            <a:endParaRPr lang="en-US"/>
          </a:p>
          <a:p>
            <a:r>
              <a:rPr lang="en-US"/>
              <a:t>Shell script displaying the use of while loop. </a:t>
            </a:r>
            <a:endParaRPr lang="en-US"/>
          </a:p>
          <a:p>
            <a:endParaRPr lang="en-US"/>
          </a:p>
          <a:p>
            <a:r>
              <a:rPr lang="en-US"/>
              <a:t>Displayed here is a program which only quits when “bye” is given as an input.</a:t>
            </a:r>
            <a:endParaRPr lang="en-US"/>
          </a:p>
          <a:p>
            <a:endParaRPr lang="en-US"/>
          </a:p>
          <a:p>
            <a:r>
              <a:rPr lang="en-US"/>
              <a:t>Syntax: while [ expression]</a:t>
            </a:r>
            <a:endParaRPr lang="en-US"/>
          </a:p>
          <a:p>
            <a:pPr marL="0" indent="0">
              <a:buNone/>
            </a:pPr>
            <a:r>
              <a:rPr lang="en-US"/>
              <a:t>              do</a:t>
            </a:r>
            <a:endParaRPr lang="en-US"/>
          </a:p>
          <a:p>
            <a:pPr marL="0" indent="0">
              <a:buNone/>
            </a:pPr>
            <a:r>
              <a:rPr lang="en-US"/>
              <a:t>                   statements</a:t>
            </a:r>
            <a:endParaRPr lang="en-US"/>
          </a:p>
          <a:p>
            <a:pPr marL="0" indent="0">
              <a:buNone/>
            </a:pPr>
            <a:r>
              <a:rPr lang="en-US"/>
              <a:t>         done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ic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8278495" cy="3984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DECISION MAKING</a:t>
            </a:r>
            <a:endParaRPr lang="en-US"/>
          </a:p>
          <a:p>
            <a:r>
              <a:rPr lang="en-US"/>
              <a:t>if</a:t>
            </a:r>
            <a:endParaRPr lang="en-US"/>
          </a:p>
          <a:p>
            <a:endParaRPr lang="en-US"/>
          </a:p>
          <a:p>
            <a:r>
              <a:rPr lang="en-US"/>
              <a:t>if [  expression ]</a:t>
            </a:r>
            <a:endParaRPr lang="en-US"/>
          </a:p>
          <a:p>
            <a:pPr marL="0" indent="0">
              <a:buNone/>
            </a:pPr>
            <a:r>
              <a:rPr lang="en-US"/>
              <a:t>                then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line1</a:t>
            </a:r>
            <a:endParaRPr lang="en-US"/>
          </a:p>
          <a:p>
            <a:pPr marL="0" indent="0">
              <a:buNone/>
            </a:pPr>
            <a:r>
              <a:rPr lang="en-US"/>
              <a:t>                else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line2</a:t>
            </a:r>
            <a:endParaRPr lang="en-US"/>
          </a:p>
          <a:p>
            <a:pPr marL="0" indent="0">
              <a:buNone/>
            </a:pPr>
            <a:r>
              <a:rPr lang="en-US"/>
              <a:t>           fi</a:t>
            </a:r>
            <a:endParaRPr lang="en-US"/>
          </a:p>
          <a:p>
            <a:endParaRPr lang="en-US"/>
          </a:p>
          <a:p>
            <a:r>
              <a:rPr lang="en-US"/>
              <a:t>elif  - else if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do while</a:t>
            </a:r>
            <a:endParaRPr lang="en-US"/>
          </a:p>
          <a:p>
            <a:r>
              <a:rPr lang="en-US"/>
              <a:t>Syntax: while [ expression]</a:t>
            </a:r>
            <a:endParaRPr lang="en-US"/>
          </a:p>
          <a:p>
            <a:r>
              <a:rPr lang="en-US"/>
              <a:t>          do</a:t>
            </a:r>
            <a:endParaRPr lang="en-US"/>
          </a:p>
          <a:p>
            <a:pPr marL="0" indent="0">
              <a:buNone/>
            </a:pPr>
            <a:r>
              <a:rPr lang="en-US"/>
              <a:t>               case $a in …..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lines   ;;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…..     ;;</a:t>
            </a:r>
            <a:endParaRPr lang="en-US"/>
          </a:p>
          <a:p>
            <a:pPr marL="0" indent="0">
              <a:buNone/>
            </a:pPr>
            <a:r>
              <a:rPr lang="en-US"/>
              <a:t>           esac</a:t>
            </a:r>
            <a:endParaRPr lang="en-US"/>
          </a:p>
          <a:p>
            <a:pPr marL="0" indent="0">
              <a:buNone/>
            </a:pPr>
            <a:r>
              <a:rPr lang="en-US"/>
              <a:t>       done</a:t>
            </a:r>
            <a:endParaRPr lang="en-US"/>
          </a:p>
          <a:p>
            <a:endParaRPr lang="en-US"/>
          </a:p>
          <a:p>
            <a:r>
              <a:rPr lang="en-US"/>
              <a:t>until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WPS Presentation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COMMANDS-DAY 4</dc:title>
  <dc:creator/>
  <cp:lastModifiedBy>alees</cp:lastModifiedBy>
  <cp:revision>2</cp:revision>
  <dcterms:created xsi:type="dcterms:W3CDTF">2021-02-22T04:40:57Z</dcterms:created>
  <dcterms:modified xsi:type="dcterms:W3CDTF">2021-02-22T04:48:04Z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