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73" r:id="rId11"/>
    <p:sldId id="267" r:id="rId12"/>
    <p:sldId id="268"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GIT COMMANDS</a:t>
            </a:r>
            <a:endParaRPr lang="en-IN" altLang="en-US" dirty="0"/>
          </a:p>
        </p:txBody>
      </p:sp>
      <p:sp>
        <p:nvSpPr>
          <p:cNvPr id="3" name="Subtitle 2"/>
          <p:cNvSpPr>
            <a:spLocks noGrp="1"/>
          </p:cNvSpPr>
          <p:nvPr>
            <p:ph type="subTitle" idx="1"/>
          </p:nvPr>
        </p:nvSpPr>
        <p:spPr/>
        <p:txBody>
          <a:bodyPr/>
          <a:lstStyle/>
          <a:p>
            <a:pPr algn="r"/>
            <a:r>
              <a:rPr lang="en-IN" altLang="en-US"/>
              <a:t>Submitted by:</a:t>
            </a:r>
            <a:endParaRPr lang="en-IN" altLang="en-US"/>
          </a:p>
          <a:p>
            <a:pPr algn="r"/>
            <a:r>
              <a:rPr lang="en-IN" altLang="en-US"/>
              <a:t>Aleesha Joji</a:t>
            </a:r>
            <a:endParaRPr lang="en-IN" altLang="en-US"/>
          </a:p>
          <a:p>
            <a:pPr algn="r"/>
            <a:r>
              <a:rPr lang="en-IN" altLang="en-US"/>
              <a:t>166574</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pic8"/>
          <p:cNvPicPr>
            <a:picLocks noChangeAspect="1"/>
          </p:cNvPicPr>
          <p:nvPr>
            <p:ph sz="half" idx="1"/>
          </p:nvPr>
        </p:nvPicPr>
        <p:blipFill>
          <a:blip r:embed="rId1"/>
          <a:stretch>
            <a:fillRect/>
          </a:stretch>
        </p:blipFill>
        <p:spPr>
          <a:xfrm>
            <a:off x="838200" y="365125"/>
            <a:ext cx="4835525" cy="6113145"/>
          </a:xfrm>
          <a:prstGeom prst="rect">
            <a:avLst/>
          </a:prstGeom>
        </p:spPr>
      </p:pic>
      <p:pic>
        <p:nvPicPr>
          <p:cNvPr id="5" name="Content Placeholder 4" descr="pic9"/>
          <p:cNvPicPr>
            <a:picLocks noChangeAspect="1"/>
          </p:cNvPicPr>
          <p:nvPr>
            <p:ph sz="half" idx="2"/>
          </p:nvPr>
        </p:nvPicPr>
        <p:blipFill>
          <a:blip r:embed="rId2"/>
          <a:stretch>
            <a:fillRect/>
          </a:stretch>
        </p:blipFill>
        <p:spPr>
          <a:xfrm>
            <a:off x="5636895" y="365125"/>
            <a:ext cx="5716905" cy="6113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pic10"/>
          <p:cNvPicPr>
            <a:picLocks noChangeAspect="1"/>
          </p:cNvPicPr>
          <p:nvPr>
            <p:ph sz="half" idx="1"/>
          </p:nvPr>
        </p:nvPicPr>
        <p:blipFill>
          <a:blip r:embed="rId1"/>
          <a:stretch>
            <a:fillRect/>
          </a:stretch>
        </p:blipFill>
        <p:spPr>
          <a:xfrm>
            <a:off x="838200" y="365125"/>
            <a:ext cx="5285740" cy="5634355"/>
          </a:xfrm>
          <a:prstGeom prst="rect">
            <a:avLst/>
          </a:prstGeom>
        </p:spPr>
      </p:pic>
      <p:pic>
        <p:nvPicPr>
          <p:cNvPr id="5" name="Content Placeholder 4" descr="pic11"/>
          <p:cNvPicPr>
            <a:picLocks noChangeAspect="1"/>
          </p:cNvPicPr>
          <p:nvPr>
            <p:ph sz="half" idx="2"/>
          </p:nvPr>
        </p:nvPicPr>
        <p:blipFill>
          <a:blip r:embed="rId2"/>
          <a:stretch>
            <a:fillRect/>
          </a:stretch>
        </p:blipFill>
        <p:spPr>
          <a:xfrm>
            <a:off x="6123940" y="365125"/>
            <a:ext cx="5181600" cy="4104640"/>
          </a:xfrm>
          <a:prstGeom prst="rect">
            <a:avLst/>
          </a:prstGeom>
        </p:spPr>
      </p:pic>
      <p:sp>
        <p:nvSpPr>
          <p:cNvPr id="7" name="Text Box 6"/>
          <p:cNvSpPr txBox="1"/>
          <p:nvPr/>
        </p:nvSpPr>
        <p:spPr>
          <a:xfrm>
            <a:off x="6370320" y="4617720"/>
            <a:ext cx="4978400" cy="1198880"/>
          </a:xfrm>
          <a:prstGeom prst="rect">
            <a:avLst/>
          </a:prstGeom>
          <a:noFill/>
        </p:spPr>
        <p:txBody>
          <a:bodyPr wrap="square" rtlCol="0">
            <a:spAutoFit/>
          </a:bodyPr>
          <a:p>
            <a:pPr marL="285750" indent="-285750">
              <a:buFont typeface="Arial" panose="020B0604020202020204" pitchFamily="34" charset="0"/>
              <a:buChar char="•"/>
            </a:pPr>
            <a:r>
              <a:rPr lang="en-IN" altLang="en-US"/>
              <a:t>git add *:</a:t>
            </a:r>
            <a:endParaRPr lang="en-IN" altLang="en-US"/>
          </a:p>
          <a:p>
            <a:pPr marL="285750" indent="-285750">
              <a:buFont typeface="Arial" panose="020B0604020202020204" pitchFamily="34" charset="0"/>
              <a:buChar char="•"/>
            </a:pPr>
            <a:r>
              <a:rPr lang="en-IN" altLang="en-US"/>
              <a:t>giT checkout -b quickfix:</a:t>
            </a:r>
            <a:endParaRPr lang="en-IN" altLang="en-US"/>
          </a:p>
          <a:p>
            <a:pPr marL="285750" indent="-285750">
              <a:buFont typeface="Arial" panose="020B0604020202020204" pitchFamily="34" charset="0"/>
              <a:buChar char="•"/>
            </a:pPr>
            <a:r>
              <a:rPr lang="en-IN" altLang="en-US"/>
              <a:t>git checkout quickfix:</a:t>
            </a:r>
            <a:endParaRPr lang="en-IN" altLang="en-US"/>
          </a:p>
          <a:p>
            <a:pPr marL="285750" indent="-285750">
              <a:buFont typeface="Arial" panose="020B0604020202020204" pitchFamily="34" charset="0"/>
              <a:buChar char="•"/>
            </a:pPr>
            <a:r>
              <a:rPr lang="en-IN" altLang="en-US"/>
              <a:t>git checkout master:</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pic12"/>
          <p:cNvPicPr>
            <a:picLocks noChangeAspect="1"/>
          </p:cNvPicPr>
          <p:nvPr>
            <p:ph sz="half" idx="1"/>
          </p:nvPr>
        </p:nvPicPr>
        <p:blipFill>
          <a:blip r:embed="rId1"/>
          <a:stretch>
            <a:fillRect/>
          </a:stretch>
        </p:blipFill>
        <p:spPr>
          <a:xfrm>
            <a:off x="593725" y="365125"/>
            <a:ext cx="5070475" cy="6408420"/>
          </a:xfrm>
          <a:prstGeom prst="rect">
            <a:avLst/>
          </a:prstGeom>
        </p:spPr>
      </p:pic>
      <p:pic>
        <p:nvPicPr>
          <p:cNvPr id="6" name="Content Placeholder 5" descr="pic13"/>
          <p:cNvPicPr>
            <a:picLocks noChangeAspect="1"/>
          </p:cNvPicPr>
          <p:nvPr>
            <p:ph sz="half" idx="2"/>
          </p:nvPr>
        </p:nvPicPr>
        <p:blipFill>
          <a:blip r:embed="rId2"/>
          <a:stretch>
            <a:fillRect/>
          </a:stretch>
        </p:blipFill>
        <p:spPr>
          <a:xfrm>
            <a:off x="5751195" y="365125"/>
            <a:ext cx="5602605" cy="6408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00325"/>
            <a:ext cx="10515600" cy="1325563"/>
          </a:xfrm>
        </p:spPr>
        <p:txBody>
          <a:bodyPr>
            <a:noAutofit/>
          </a:bodyPr>
          <a:p>
            <a:pPr algn="ctr">
              <a:lnSpc>
                <a:spcPct val="100000"/>
              </a:lnSpc>
            </a:pPr>
            <a:r>
              <a:rPr lang="en-IN" altLang="en-US" sz="8800"/>
              <a:t>THANK YOU</a:t>
            </a:r>
            <a:endParaRPr lang="en-IN" altLang="en-US" sz="8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ic1"/>
          <p:cNvPicPr>
            <a:picLocks noChangeAspect="1"/>
          </p:cNvPicPr>
          <p:nvPr>
            <p:ph idx="1"/>
          </p:nvPr>
        </p:nvPicPr>
        <p:blipFill>
          <a:blip r:embed="rId1"/>
          <a:srcRect r="15047"/>
          <a:stretch>
            <a:fillRect/>
          </a:stretch>
        </p:blipFill>
        <p:spPr>
          <a:xfrm>
            <a:off x="838200" y="365125"/>
            <a:ext cx="6040755" cy="6461125"/>
          </a:xfrm>
          <a:prstGeom prst="rect">
            <a:avLst/>
          </a:prstGeom>
        </p:spPr>
      </p:pic>
      <p:sp>
        <p:nvSpPr>
          <p:cNvPr id="5" name="Text Box 4"/>
          <p:cNvSpPr txBox="1"/>
          <p:nvPr/>
        </p:nvSpPr>
        <p:spPr>
          <a:xfrm>
            <a:off x="7078345" y="933450"/>
            <a:ext cx="4645025" cy="4246245"/>
          </a:xfrm>
          <a:prstGeom prst="rect">
            <a:avLst/>
          </a:prstGeom>
          <a:noFill/>
        </p:spPr>
        <p:txBody>
          <a:bodyPr wrap="square" rtlCol="0">
            <a:spAutoFit/>
          </a:bodyPr>
          <a:p>
            <a:pPr marL="285750" indent="-285750">
              <a:buFont typeface="Arial" panose="020B0604020202020204" pitchFamily="34" charset="0"/>
              <a:buChar char="•"/>
            </a:pPr>
            <a:r>
              <a:rPr lang="en-IN" altLang="en-US"/>
              <a:t>git init-The git init command creates a new Git repository.</a:t>
            </a:r>
            <a:endParaRPr lang="en-IN" altLang="en-US"/>
          </a:p>
          <a:p>
            <a:pPr marL="285750" indent="-285750">
              <a:buFont typeface="Arial" panose="020B0604020202020204" pitchFamily="34" charset="0"/>
              <a:buChar char="•"/>
            </a:pPr>
            <a:r>
              <a:rPr lang="en-IN" altLang="en-US"/>
              <a:t>git add .-The git add command adds a change in the working directory to the staging area.</a:t>
            </a:r>
            <a:endParaRPr lang="en-IN" altLang="en-US"/>
          </a:p>
          <a:p>
            <a:pPr marL="285750" indent="-285750">
              <a:buFont typeface="Arial" panose="020B0604020202020204" pitchFamily="34" charset="0"/>
              <a:buChar char="•"/>
            </a:pPr>
            <a:r>
              <a:rPr lang="en-IN" altLang="en-US"/>
              <a:t>git log-The simplest version of the log command shows the commits that lead up to the state of the currently checked out branch. </a:t>
            </a:r>
            <a:endParaRPr lang="en-IN" altLang="en-US"/>
          </a:p>
          <a:p>
            <a:pPr marL="285750" indent="-285750">
              <a:buFont typeface="Arial" panose="020B0604020202020204" pitchFamily="34" charset="0"/>
              <a:buChar char="•"/>
            </a:pPr>
            <a:r>
              <a:rPr lang="en-IN" altLang="en-US"/>
              <a:t>atom/code index.js- creats an atom window</a:t>
            </a:r>
            <a:endParaRPr lang="en-IN" altLang="en-US"/>
          </a:p>
          <a:p>
            <a:pPr marL="285750" indent="-285750">
              <a:buFont typeface="Arial" panose="020B0604020202020204" pitchFamily="34" charset="0"/>
              <a:buChar char="•"/>
            </a:pPr>
            <a:r>
              <a:rPr lang="en-IN" altLang="en-US"/>
              <a:t>git status-The git status command displays the state of the working directory and the staging area.</a:t>
            </a:r>
            <a:endParaRPr lang="en-IN" altLang="en-US"/>
          </a:p>
          <a:p>
            <a:pPr marL="285750" indent="-285750">
              <a:buFont typeface="Arial" panose="020B0604020202020204" pitchFamily="34" charset="0"/>
              <a:buChar char="•"/>
            </a:pPr>
            <a:r>
              <a:rPr lang="en-IN" altLang="en-US"/>
              <a:t>git add index.js-adds the index.txt file</a:t>
            </a:r>
            <a:endParaRPr lang="en-IN" altLang="en-US"/>
          </a:p>
          <a:p>
            <a:pPr marL="285750" indent="-285750">
              <a:buFont typeface="Arial" panose="020B0604020202020204" pitchFamily="34" charset="0"/>
              <a:buChar char="•"/>
            </a:pPr>
            <a:r>
              <a:rPr lang="en-IN" altLang="en-US"/>
              <a:t>git status-checks the status of the master</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ic2"/>
          <p:cNvPicPr>
            <a:picLocks noChangeAspect="1"/>
          </p:cNvPicPr>
          <p:nvPr>
            <p:ph idx="1"/>
          </p:nvPr>
        </p:nvPicPr>
        <p:blipFill>
          <a:blip r:embed="rId1"/>
          <a:stretch>
            <a:fillRect/>
          </a:stretch>
        </p:blipFill>
        <p:spPr>
          <a:xfrm>
            <a:off x="838200" y="365125"/>
            <a:ext cx="5768340" cy="6479540"/>
          </a:xfrm>
          <a:prstGeom prst="rect">
            <a:avLst/>
          </a:prstGeom>
        </p:spPr>
      </p:pic>
      <p:sp>
        <p:nvSpPr>
          <p:cNvPr id="5" name="Text Box 4"/>
          <p:cNvSpPr txBox="1"/>
          <p:nvPr/>
        </p:nvSpPr>
        <p:spPr>
          <a:xfrm>
            <a:off x="6823710" y="851535"/>
            <a:ext cx="4624070" cy="1753235"/>
          </a:xfrm>
          <a:prstGeom prst="rect">
            <a:avLst/>
          </a:prstGeom>
          <a:noFill/>
        </p:spPr>
        <p:txBody>
          <a:bodyPr wrap="square" rtlCol="0">
            <a:spAutoFit/>
          </a:bodyPr>
          <a:p>
            <a:pPr marL="285750" indent="-285750">
              <a:buFont typeface="Arial" panose="020B0604020202020204" pitchFamily="34" charset="0"/>
              <a:buChar char="•"/>
            </a:pPr>
            <a:r>
              <a:rPr lang="en-IN" altLang="en-US"/>
              <a:t>git commit -m “update to hey”-creates a commit, which is like a snapshot of your repository.</a:t>
            </a:r>
            <a:endParaRPr lang="en-IN" altLang="en-US"/>
          </a:p>
          <a:p>
            <a:pPr marL="285750" indent="-285750">
              <a:buFont typeface="Arial" panose="020B0604020202020204" pitchFamily="34" charset="0"/>
              <a:buChar char="•"/>
            </a:pPr>
            <a:r>
              <a:rPr lang="en-IN" altLang="en-US"/>
              <a:t>git status-</a:t>
            </a:r>
            <a:endParaRPr lang="en-IN" altLang="en-US"/>
          </a:p>
          <a:p>
            <a:pPr marL="285750" indent="-285750">
              <a:buFont typeface="Arial" panose="020B0604020202020204" pitchFamily="34" charset="0"/>
              <a:buChar char="•"/>
            </a:pPr>
            <a:r>
              <a:rPr lang="en-IN" altLang="en-US"/>
              <a:t>git log-</a:t>
            </a:r>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pic3"/>
          <p:cNvPicPr>
            <a:picLocks noChangeAspect="1"/>
          </p:cNvPicPr>
          <p:nvPr>
            <p:ph idx="1"/>
          </p:nvPr>
        </p:nvPicPr>
        <p:blipFill>
          <a:blip r:embed="rId1"/>
          <a:stretch>
            <a:fillRect/>
          </a:stretch>
        </p:blipFill>
        <p:spPr>
          <a:xfrm>
            <a:off x="838200" y="365125"/>
            <a:ext cx="5641975" cy="6497955"/>
          </a:xfrm>
          <a:prstGeom prst="rect">
            <a:avLst/>
          </a:prstGeom>
        </p:spPr>
      </p:pic>
      <p:sp>
        <p:nvSpPr>
          <p:cNvPr id="5" name="Text Box 4"/>
          <p:cNvSpPr txBox="1"/>
          <p:nvPr/>
        </p:nvSpPr>
        <p:spPr>
          <a:xfrm>
            <a:off x="6650990" y="1027430"/>
            <a:ext cx="6273800" cy="2306955"/>
          </a:xfrm>
          <a:prstGeom prst="rect">
            <a:avLst/>
          </a:prstGeom>
          <a:noFill/>
        </p:spPr>
        <p:txBody>
          <a:bodyPr wrap="square" rtlCol="0">
            <a:spAutoFit/>
          </a:bodyPr>
          <a:p>
            <a:pPr marL="285750" indent="-285750">
              <a:buFont typeface="Arial" panose="020B0604020202020204" pitchFamily="34" charset="0"/>
              <a:buChar char="•"/>
            </a:pPr>
            <a:r>
              <a:rPr lang="en-IN" altLang="en-US"/>
              <a:t>tree-creates a commit, which is like a snapshot of your repository.</a:t>
            </a:r>
            <a:endParaRPr lang="en-IN" altLang="en-US"/>
          </a:p>
          <a:p>
            <a:pPr marL="285750" indent="-285750">
              <a:buFont typeface="Arial" panose="020B0604020202020204" pitchFamily="34" charset="0"/>
              <a:buChar char="•"/>
            </a:pPr>
            <a:r>
              <a:rPr lang="en-IN" altLang="en-US"/>
              <a:t>git diff-to track the difference between the changes made on a file.</a:t>
            </a:r>
            <a:endParaRPr lang="en-IN" altLang="en-US"/>
          </a:p>
          <a:p>
            <a:pPr marL="285750" indent="-285750">
              <a:buFont typeface="Arial" panose="020B0604020202020204" pitchFamily="34" charset="0"/>
              <a:buChar char="•"/>
            </a:pPr>
            <a:r>
              <a:rPr lang="en-IN" altLang="en-US"/>
              <a:t>git checkout h1-act of switching between different versions of a target entity.</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ic1"/>
          <p:cNvPicPr>
            <a:picLocks noChangeAspect="1"/>
          </p:cNvPicPr>
          <p:nvPr>
            <p:ph idx="1"/>
          </p:nvPr>
        </p:nvPicPr>
        <p:blipFill>
          <a:blip r:embed="rId1"/>
          <a:stretch>
            <a:fillRect/>
          </a:stretch>
        </p:blipFill>
        <p:spPr>
          <a:xfrm>
            <a:off x="838200" y="365125"/>
            <a:ext cx="5916930" cy="6483350"/>
          </a:xfrm>
          <a:prstGeom prst="rect">
            <a:avLst/>
          </a:prstGeom>
        </p:spPr>
      </p:pic>
      <p:sp>
        <p:nvSpPr>
          <p:cNvPr id="5" name="Text Box 4"/>
          <p:cNvSpPr txBox="1"/>
          <p:nvPr/>
        </p:nvSpPr>
        <p:spPr>
          <a:xfrm>
            <a:off x="6959600" y="553720"/>
            <a:ext cx="4724400" cy="1476375"/>
          </a:xfrm>
          <a:prstGeom prst="rect">
            <a:avLst/>
          </a:prstGeom>
          <a:noFill/>
        </p:spPr>
        <p:txBody>
          <a:bodyPr wrap="square" rtlCol="0">
            <a:spAutoFit/>
          </a:bodyPr>
          <a:p>
            <a:pPr marL="285750" indent="-285750">
              <a:buFont typeface="Arial" panose="020B0604020202020204" pitchFamily="34" charset="0"/>
              <a:buChar char="•"/>
            </a:pPr>
            <a:r>
              <a:rPr lang="en-IN" altLang="en-US"/>
              <a:t>git status-</a:t>
            </a:r>
            <a:endParaRPr lang="en-IN" altLang="en-US"/>
          </a:p>
          <a:p>
            <a:pPr marL="285750" indent="-285750">
              <a:buFont typeface="Arial" panose="020B0604020202020204" pitchFamily="34" charset="0"/>
              <a:buChar char="•"/>
            </a:pPr>
            <a:r>
              <a:rPr lang="en-IN" altLang="en-US"/>
              <a:t>git status-s:</a:t>
            </a:r>
            <a:endParaRPr lang="en-IN" altLang="en-US"/>
          </a:p>
          <a:p>
            <a:pPr marL="285750" indent="-285750">
              <a:buFont typeface="Arial" panose="020B0604020202020204" pitchFamily="34" charset="0"/>
              <a:buChar char="•"/>
            </a:pPr>
            <a:r>
              <a:rPr lang="en-IN" altLang="en-US"/>
              <a:t>git status --short</a:t>
            </a:r>
            <a:endParaRPr lang="en-IN" altLang="en-US"/>
          </a:p>
          <a:p>
            <a:pPr marL="285750" indent="-285750">
              <a:buFont typeface="Arial" panose="020B0604020202020204" pitchFamily="34" charset="0"/>
              <a:buChar char="•"/>
            </a:pPr>
            <a:r>
              <a:rPr lang="en-IN" altLang="en-US"/>
              <a:t>git diff-</a:t>
            </a: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pic2"/>
          <p:cNvPicPr>
            <a:picLocks noChangeAspect="1"/>
          </p:cNvPicPr>
          <p:nvPr>
            <p:ph idx="1"/>
          </p:nvPr>
        </p:nvPicPr>
        <p:blipFill>
          <a:blip r:embed="rId1"/>
          <a:stretch>
            <a:fillRect/>
          </a:stretch>
        </p:blipFill>
        <p:spPr>
          <a:xfrm>
            <a:off x="838200" y="365125"/>
            <a:ext cx="5895975" cy="6494145"/>
          </a:xfrm>
          <a:prstGeom prst="rect">
            <a:avLst/>
          </a:prstGeom>
        </p:spPr>
      </p:pic>
      <p:sp>
        <p:nvSpPr>
          <p:cNvPr id="5" name="Text Box 4"/>
          <p:cNvSpPr txBox="1"/>
          <p:nvPr/>
        </p:nvSpPr>
        <p:spPr>
          <a:xfrm>
            <a:off x="7142480" y="747395"/>
            <a:ext cx="4876800" cy="922020"/>
          </a:xfrm>
          <a:prstGeom prst="rect">
            <a:avLst/>
          </a:prstGeom>
          <a:noFill/>
        </p:spPr>
        <p:txBody>
          <a:bodyPr wrap="square" rtlCol="0">
            <a:spAutoFit/>
          </a:bodyPr>
          <a:p>
            <a:pPr marL="285750" indent="-285750">
              <a:buFont typeface="Arial" panose="020B0604020202020204" pitchFamily="34" charset="0"/>
              <a:buChar char="•"/>
            </a:pPr>
            <a:r>
              <a:rPr lang="en-IN" altLang="en-US"/>
              <a:t>git diff --staged:</a:t>
            </a:r>
            <a:endParaRPr lang="en-IN" altLang="en-US"/>
          </a:p>
          <a:p>
            <a:pPr marL="285750" indent="-285750">
              <a:buFont typeface="Arial" panose="020B0604020202020204" pitchFamily="34" charset="0"/>
              <a:buChar char="•"/>
            </a:pPr>
            <a:r>
              <a:rPr lang="en-IN" altLang="en-US"/>
              <a:t>git diff --staged --no-renames:</a:t>
            </a:r>
            <a:endParaRPr lang="en-IN" altLang="en-US"/>
          </a:p>
          <a:p>
            <a:pPr indent="0">
              <a:buFont typeface="Arial" panose="020B0604020202020204" pitchFamily="34" charse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pic3"/>
          <p:cNvPicPr>
            <a:picLocks noChangeAspect="1"/>
          </p:cNvPicPr>
          <p:nvPr>
            <p:ph sz="half" idx="1"/>
          </p:nvPr>
        </p:nvPicPr>
        <p:blipFill>
          <a:blip r:embed="rId1"/>
          <a:stretch>
            <a:fillRect/>
          </a:stretch>
        </p:blipFill>
        <p:spPr>
          <a:xfrm>
            <a:off x="838200" y="1691005"/>
            <a:ext cx="4733925" cy="5166360"/>
          </a:xfrm>
          <a:prstGeom prst="rect">
            <a:avLst/>
          </a:prstGeom>
        </p:spPr>
      </p:pic>
      <p:pic>
        <p:nvPicPr>
          <p:cNvPr id="5" name="Content Placeholder 3" descr="pic4"/>
          <p:cNvPicPr>
            <a:picLocks noChangeAspect="1"/>
          </p:cNvPicPr>
          <p:nvPr>
            <p:ph sz="half" idx="2"/>
          </p:nvPr>
        </p:nvPicPr>
        <p:blipFill>
          <a:blip r:embed="rId2"/>
          <a:stretch>
            <a:fillRect/>
          </a:stretch>
        </p:blipFill>
        <p:spPr>
          <a:xfrm>
            <a:off x="5694680" y="1691640"/>
            <a:ext cx="5311775" cy="5166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pic5"/>
          <p:cNvPicPr>
            <a:picLocks noChangeAspect="1"/>
          </p:cNvPicPr>
          <p:nvPr>
            <p:ph sz="half" idx="1"/>
          </p:nvPr>
        </p:nvPicPr>
        <p:blipFill>
          <a:blip r:embed="rId1"/>
          <a:stretch>
            <a:fillRect/>
          </a:stretch>
        </p:blipFill>
        <p:spPr>
          <a:xfrm>
            <a:off x="838200" y="1691005"/>
            <a:ext cx="4773930" cy="5125720"/>
          </a:xfrm>
          <a:prstGeom prst="rect">
            <a:avLst/>
          </a:prstGeom>
        </p:spPr>
      </p:pic>
      <p:pic>
        <p:nvPicPr>
          <p:cNvPr id="5" name="Content Placeholder 3" descr="pic6"/>
          <p:cNvPicPr>
            <a:picLocks noChangeAspect="1"/>
          </p:cNvPicPr>
          <p:nvPr>
            <p:ph sz="half" idx="2"/>
          </p:nvPr>
        </p:nvPicPr>
        <p:blipFill>
          <a:blip r:embed="rId2"/>
          <a:stretch>
            <a:fillRect/>
          </a:stretch>
        </p:blipFill>
        <p:spPr>
          <a:xfrm>
            <a:off x="6661785" y="1691005"/>
            <a:ext cx="4787900" cy="5166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GIT BRANCHING</a:t>
            </a:r>
            <a:endParaRPr lang="en-IN" altLang="en-US"/>
          </a:p>
        </p:txBody>
      </p:sp>
      <p:sp>
        <p:nvSpPr>
          <p:cNvPr id="3" name="Content Placeholder 2"/>
          <p:cNvSpPr>
            <a:spLocks noGrp="1"/>
          </p:cNvSpPr>
          <p:nvPr>
            <p:ph sz="half" idx="1"/>
          </p:nvPr>
        </p:nvSpPr>
        <p:spPr>
          <a:xfrm>
            <a:off x="838200" y="1825625"/>
            <a:ext cx="10516235" cy="4351655"/>
          </a:xfrm>
        </p:spPr>
        <p:txBody>
          <a:bodyPr>
            <a:normAutofit/>
          </a:bodyPr>
          <a:p>
            <a:pPr marL="0" indent="0">
              <a:buNone/>
            </a:pPr>
            <a:r>
              <a:rPr lang="en-US"/>
              <a:t>In Git, branches are a part of your everyday development process. </a:t>
            </a:r>
            <a:endParaRPr lang="en-US"/>
          </a:p>
          <a:p>
            <a:pPr marL="0" indent="0">
              <a:buNone/>
            </a:pPr>
            <a:r>
              <a:rPr lang="en-US"/>
              <a:t>Git branches are effectively a pointer to a snapshot of your changes. When you want to add a new feature or fix a bug—no matter how big or how small—you spawn a new branch to encapsulate your changes. This makes it harder for unstable code to get merged into the main code base, and it gives you the chance to clean up your future's history before merging it into the main branch.</a:t>
            </a:r>
            <a:endParaRPr lang="en-US"/>
          </a:p>
          <a:p>
            <a:pPr marL="0" indent="0">
              <a:buNone/>
            </a:pPr>
            <a:endParaRPr lang="en-US"/>
          </a:p>
          <a:p>
            <a:pPr marL="0" indent="0">
              <a:buNone/>
            </a:pPr>
            <a:r>
              <a:rPr lang="en-IN" altLang="en-US"/>
              <a:t>some examples to git branching are shown here.</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1558</Words>
  <Application>WPS Presentation</Application>
  <PresentationFormat>Widescreen</PresentationFormat>
  <Paragraphs>49</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COMMANDS</dc:title>
  <dc:creator/>
  <cp:lastModifiedBy>alees</cp:lastModifiedBy>
  <cp:revision>4</cp:revision>
  <dcterms:created xsi:type="dcterms:W3CDTF">2021-03-07T21:14:05Z</dcterms:created>
  <dcterms:modified xsi:type="dcterms:W3CDTF">2021-03-08T04:07:09Z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