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63" r:id="rId2"/>
    <p:sldId id="261" r:id="rId3"/>
    <p:sldId id="262" r:id="rId4"/>
    <p:sldId id="260" r:id="rId5"/>
    <p:sldId id="256" r:id="rId6"/>
    <p:sldId id="258" r:id="rId7"/>
    <p:sldId id="265" r:id="rId8"/>
    <p:sldId id="257" r:id="rId9"/>
    <p:sldId id="267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259" autoAdjust="0"/>
  </p:normalViewPr>
  <p:slideViewPr>
    <p:cSldViewPr snapToGrid="0">
      <p:cViewPr varScale="1">
        <p:scale>
          <a:sx n="56" d="100"/>
          <a:sy n="56" d="100"/>
        </p:scale>
        <p:origin x="7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Nothing is happening.</a:t>
            </a:r>
          </a:p>
        </p:txBody>
      </p:sp>
    </p:spTree>
    <p:extLst>
      <p:ext uri="{BB962C8B-B14F-4D97-AF65-F5344CB8AC3E}">
        <p14:creationId xmlns:p14="http://schemas.microsoft.com/office/powerpoint/2010/main" val="481869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01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Pause when necessary. Rewind when necessary. That’s the beauty of it!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2113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Will use Flask in walkthrough.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Offer examples of using command line/git from Lecture 2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Will off example of </a:t>
            </a:r>
            <a:r>
              <a:rPr lang="en-US" dirty="0" err="1"/>
              <a:t>str.format</a:t>
            </a:r>
            <a:r>
              <a:rPr lang="en-US" dirty="0"/>
              <a:t> and Forms in Walkthrough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4B795C-49A2-4CD2-B09E-AB93E55C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5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Outline</a:t>
            </a:r>
            <a:endParaRPr sz="4000" dirty="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Reminders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 Solution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Small Summary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Q&amp;A Session?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 Walkthrough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36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Reminders</a:t>
            </a:r>
            <a:endParaRPr sz="4000" dirty="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CODE WITH THE VIDEOS!!!!!! 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endParaRPr lang="en-US" sz="2400" dirty="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HTML-Me-Something is due TODAY 3/24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endParaRPr lang="en-US" sz="2400" dirty="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Start Web Caesar! (Due 3/31)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69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2B44-E135-446B-8B96-DA63B693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Studio Solution (last class)</a:t>
            </a:r>
          </a:p>
        </p:txBody>
      </p:sp>
    </p:spTree>
    <p:extLst>
      <p:ext uri="{BB962C8B-B14F-4D97-AF65-F5344CB8AC3E}">
        <p14:creationId xmlns:p14="http://schemas.microsoft.com/office/powerpoint/2010/main" val="18236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-94125"/>
            <a:ext cx="8520600" cy="9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101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543375"/>
            <a:ext cx="852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2 - Class 4</a:t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2614050" y="1850150"/>
            <a:ext cx="3915900" cy="1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Forms &amp; Flask</a:t>
            </a:r>
            <a:endParaRPr sz="4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GET method vs POST method</a:t>
            </a:r>
            <a:endParaRPr sz="4000"/>
          </a:p>
        </p:txBody>
      </p:sp>
      <p:sp>
        <p:nvSpPr>
          <p:cNvPr id="68" name="Shape 6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GET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Parameters are in the URL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Used for fetching documents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Shouldn’t change the state of data on the server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POST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Parameters are in the request body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Used for updating data on the server/db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Can change the state of data on the server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2B44-E135-446B-8B96-DA63B693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Example using Google</a:t>
            </a:r>
          </a:p>
        </p:txBody>
      </p:sp>
    </p:spTree>
    <p:extLst>
      <p:ext uri="{BB962C8B-B14F-4D97-AF65-F5344CB8AC3E}">
        <p14:creationId xmlns:p14="http://schemas.microsoft.com/office/powerpoint/2010/main" val="235099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How are you feeling about…?</a:t>
            </a:r>
            <a:endParaRPr sz="400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 dirty="0">
                <a:solidFill>
                  <a:srgbClr val="FFFFFF"/>
                </a:solidFill>
              </a:rPr>
              <a:t>Flask</a:t>
            </a:r>
            <a:endParaRPr sz="2400" dirty="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Git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Forms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</a:t>
            </a:r>
            <a:r>
              <a:rPr lang="en" sz="2400" dirty="0">
                <a:solidFill>
                  <a:srgbClr val="FFFFFF"/>
                </a:solidFill>
              </a:rPr>
              <a:t>tr.format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6DC7-C184-464B-B809-C8E976BB05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Studio Walkthrough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6B483-2E52-48C0-8F98-40CA656DB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Examples from Forms, Git, GET, and POST</a:t>
            </a:r>
          </a:p>
        </p:txBody>
      </p:sp>
    </p:spTree>
    <p:extLst>
      <p:ext uri="{BB962C8B-B14F-4D97-AF65-F5344CB8AC3E}">
        <p14:creationId xmlns:p14="http://schemas.microsoft.com/office/powerpoint/2010/main" val="14693106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173</Words>
  <Application>Microsoft Office PowerPoint</Application>
  <PresentationFormat>On-screen Show (16:9)</PresentationFormat>
  <Paragraphs>47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Consolas</vt:lpstr>
      <vt:lpstr>Simple Dark</vt:lpstr>
      <vt:lpstr>PowerPoint Presentation</vt:lpstr>
      <vt:lpstr>Outline</vt:lpstr>
      <vt:lpstr>Reminders</vt:lpstr>
      <vt:lpstr>Studio Solution (last class)</vt:lpstr>
      <vt:lpstr>LC 101</vt:lpstr>
      <vt:lpstr>GET method vs POST method</vt:lpstr>
      <vt:lpstr>GET Example using Google</vt:lpstr>
      <vt:lpstr>How are you feeling about…?</vt:lpstr>
      <vt:lpstr>Studio Walkthrough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Studio Solution</dc:title>
  <cp:lastModifiedBy>Aleesha</cp:lastModifiedBy>
  <cp:revision>7</cp:revision>
  <dcterms:modified xsi:type="dcterms:W3CDTF">2018-03-21T15:24:48Z</dcterms:modified>
</cp:coreProperties>
</file>