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3"/>
  </p:notesMasterIdLst>
  <p:sldIdLst>
    <p:sldId id="265" r:id="rId2"/>
    <p:sldId id="266" r:id="rId3"/>
    <p:sldId id="267" r:id="rId4"/>
    <p:sldId id="268" r:id="rId5"/>
    <p:sldId id="256" r:id="rId6"/>
    <p:sldId id="269" r:id="rId7"/>
    <p:sldId id="258" r:id="rId8"/>
    <p:sldId id="259" r:id="rId9"/>
    <p:sldId id="273" r:id="rId10"/>
    <p:sldId id="271" r:id="rId11"/>
    <p:sldId id="272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2037" autoAdjust="0"/>
  </p:normalViewPr>
  <p:slideViewPr>
    <p:cSldViewPr snapToGrid="0">
      <p:cViewPr varScale="1">
        <p:scale>
          <a:sx n="59" d="100"/>
          <a:sy n="59" d="100"/>
        </p:scale>
        <p:origin x="17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Nothing is happening.</a:t>
            </a:r>
          </a:p>
        </p:txBody>
      </p:sp>
    </p:spTree>
    <p:extLst>
      <p:ext uri="{BB962C8B-B14F-4D97-AF65-F5344CB8AC3E}">
        <p14:creationId xmlns:p14="http://schemas.microsoft.com/office/powerpoint/2010/main" val="9155735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26580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Pause when necessary. Rewind when necessary. That’s the beauty of it!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396732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675676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0246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you have trouble with the studio, </a:t>
            </a:r>
            <a:r>
              <a:rPr lang="en-US" dirty="0" err="1"/>
              <a:t>rewatching</a:t>
            </a:r>
            <a:r>
              <a:rPr lang="en-US" dirty="0"/>
              <a:t> A Task List might help!</a:t>
            </a:r>
          </a:p>
        </p:txBody>
      </p:sp>
    </p:spTree>
    <p:extLst>
      <p:ext uri="{BB962C8B-B14F-4D97-AF65-F5344CB8AC3E}">
        <p14:creationId xmlns:p14="http://schemas.microsoft.com/office/powerpoint/2010/main" val="32989601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74B795C-49A2-4CD2-B09E-AB93E55C3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9586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1D703-8BBD-4963-8604-EB1BB7521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25896057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1D703-8BBD-4963-8604-EB1BB7521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Studio Walkthrough</a:t>
            </a:r>
          </a:p>
        </p:txBody>
      </p:sp>
    </p:spTree>
    <p:extLst>
      <p:ext uri="{BB962C8B-B14F-4D97-AF65-F5344CB8AC3E}">
        <p14:creationId xmlns:p14="http://schemas.microsoft.com/office/powerpoint/2010/main" val="2220849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62275" y="-124550"/>
            <a:ext cx="8769900" cy="52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Outline</a:t>
            </a:r>
            <a:endParaRPr sz="4000" dirty="0"/>
          </a:p>
        </p:txBody>
      </p:sp>
      <p:sp>
        <p:nvSpPr>
          <p:cNvPr id="62" name="Shape 62"/>
          <p:cNvSpPr txBox="1"/>
          <p:nvPr/>
        </p:nvSpPr>
        <p:spPr>
          <a:xfrm>
            <a:off x="418050" y="658225"/>
            <a:ext cx="8619300" cy="43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●"/>
            </a:pPr>
            <a:r>
              <a:rPr lang="en-US" sz="2400" dirty="0">
                <a:solidFill>
                  <a:srgbClr val="FFFFFF"/>
                </a:solidFill>
              </a:rPr>
              <a:t>Reminders</a:t>
            </a: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●"/>
            </a:pPr>
            <a:r>
              <a:rPr lang="en-US" sz="2400" dirty="0">
                <a:solidFill>
                  <a:srgbClr val="FFFFFF"/>
                </a:solidFill>
              </a:rPr>
              <a:t>Studio Solution</a:t>
            </a: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●"/>
            </a:pPr>
            <a:r>
              <a:rPr lang="en-US" sz="2400" dirty="0">
                <a:solidFill>
                  <a:srgbClr val="FFFFFF"/>
                </a:solidFill>
              </a:rPr>
              <a:t>Advice</a:t>
            </a: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●"/>
            </a:pPr>
            <a:r>
              <a:rPr lang="en-US" sz="2400" dirty="0">
                <a:solidFill>
                  <a:srgbClr val="FFFFFF"/>
                </a:solidFill>
              </a:rPr>
              <a:t>Q&amp;A</a:t>
            </a: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●"/>
            </a:pPr>
            <a:r>
              <a:rPr lang="en-US" sz="2400" dirty="0">
                <a:solidFill>
                  <a:srgbClr val="FFFFFF"/>
                </a:solidFill>
              </a:rPr>
              <a:t>Studio Walkthrough</a:t>
            </a: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●"/>
            </a:pPr>
            <a:r>
              <a:rPr lang="en-US" sz="2400" dirty="0">
                <a:solidFill>
                  <a:srgbClr val="FFFFFF"/>
                </a:solidFill>
              </a:rPr>
              <a:t>Studio</a:t>
            </a:r>
            <a:endParaRPr sz="2400" dirty="0">
              <a:solidFill>
                <a:srgbClr val="FFFFFF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solidFill>
                <a:srgbClr val="FFFFFF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solidFill>
                <a:srgbClr val="FFFFFF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FFFFFF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9364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62275" y="-124550"/>
            <a:ext cx="8769900" cy="52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Reminders</a:t>
            </a:r>
            <a:endParaRPr sz="4000" dirty="0"/>
          </a:p>
        </p:txBody>
      </p:sp>
      <p:sp>
        <p:nvSpPr>
          <p:cNvPr id="62" name="Shape 62"/>
          <p:cNvSpPr txBox="1"/>
          <p:nvPr/>
        </p:nvSpPr>
        <p:spPr>
          <a:xfrm>
            <a:off x="418050" y="658225"/>
            <a:ext cx="8619300" cy="43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●"/>
            </a:pPr>
            <a:r>
              <a:rPr lang="en-US" sz="2400" dirty="0">
                <a:solidFill>
                  <a:srgbClr val="FFFFFF"/>
                </a:solidFill>
              </a:rPr>
              <a:t>CODE WITH THE VIDEOS!!!!!! </a:t>
            </a: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●"/>
            </a:pPr>
            <a:endParaRPr lang="en-US" sz="2400" dirty="0">
              <a:solidFill>
                <a:srgbClr val="FFFFFF"/>
              </a:solidFill>
            </a:endParaRP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●"/>
            </a:pPr>
            <a:r>
              <a:rPr lang="en-US" sz="2400" dirty="0">
                <a:solidFill>
                  <a:srgbClr val="FFFFFF"/>
                </a:solidFill>
              </a:rPr>
              <a:t>Web Caesar is due Today</a:t>
            </a: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●"/>
            </a:pPr>
            <a:endParaRPr lang="en-US" sz="2400" dirty="0">
              <a:solidFill>
                <a:srgbClr val="FFFFFF"/>
              </a:solidFill>
            </a:endParaRP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●"/>
            </a:pPr>
            <a:r>
              <a:rPr lang="en-US" sz="2400" dirty="0">
                <a:solidFill>
                  <a:srgbClr val="FFFFFF"/>
                </a:solidFill>
              </a:rPr>
              <a:t>Start User Signup</a:t>
            </a: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●"/>
            </a:pPr>
            <a:endParaRPr lang="en-US" sz="2400" dirty="0">
              <a:solidFill>
                <a:srgbClr val="FFFFFF"/>
              </a:solidFill>
            </a:endParaRP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●"/>
            </a:pPr>
            <a:r>
              <a:rPr lang="en-US" sz="2400" dirty="0">
                <a:solidFill>
                  <a:srgbClr val="FFFFFF"/>
                </a:solidFill>
              </a:rPr>
              <a:t>Baseball! (4/10 and 4/24)</a:t>
            </a: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●"/>
            </a:pPr>
            <a:endParaRPr lang="en-US" sz="2400" dirty="0">
              <a:solidFill>
                <a:srgbClr val="FFFFFF"/>
              </a:solidFill>
            </a:endParaRP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●"/>
            </a:pPr>
            <a:r>
              <a:rPr lang="en-US" sz="2400" dirty="0">
                <a:solidFill>
                  <a:srgbClr val="FFFFFF"/>
                </a:solidFill>
              </a:rPr>
              <a:t>Hockey Maybe?</a:t>
            </a: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●"/>
            </a:pPr>
            <a:endParaRPr lang="en-US" sz="2400" dirty="0">
              <a:solidFill>
                <a:srgbClr val="FFFFFF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solidFill>
                <a:srgbClr val="FFFFFF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solidFill>
                <a:srgbClr val="FFFFFF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FFFFFF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7696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B2B44-E135-446B-8B96-DA63B6936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Studio 3 Solution (last class)</a:t>
            </a:r>
          </a:p>
        </p:txBody>
      </p:sp>
    </p:spTree>
    <p:extLst>
      <p:ext uri="{BB962C8B-B14F-4D97-AF65-F5344CB8AC3E}">
        <p14:creationId xmlns:p14="http://schemas.microsoft.com/office/powerpoint/2010/main" val="182366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11700" y="-94125"/>
            <a:ext cx="8520600" cy="93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LC 101</a:t>
            </a:r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311700" y="543375"/>
            <a:ext cx="8520600" cy="73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Unit 2 - Class 6</a:t>
            </a:r>
            <a:endParaRPr/>
          </a:p>
        </p:txBody>
      </p:sp>
      <p:sp>
        <p:nvSpPr>
          <p:cNvPr id="56" name="Shape 56"/>
          <p:cNvSpPr txBox="1"/>
          <p:nvPr/>
        </p:nvSpPr>
        <p:spPr>
          <a:xfrm>
            <a:off x="3168600" y="1859050"/>
            <a:ext cx="2806800" cy="10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Templates</a:t>
            </a:r>
            <a:endParaRPr sz="4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1D703-8BBD-4963-8604-EB1BB7521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advice…</a:t>
            </a:r>
          </a:p>
        </p:txBody>
      </p:sp>
    </p:spTree>
    <p:extLst>
      <p:ext uri="{BB962C8B-B14F-4D97-AF65-F5344CB8AC3E}">
        <p14:creationId xmlns:p14="http://schemas.microsoft.com/office/powerpoint/2010/main" val="392898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62275" y="-124550"/>
            <a:ext cx="8769900" cy="52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So your code doesn’t work</a:t>
            </a:r>
            <a:endParaRPr sz="4000"/>
          </a:p>
        </p:txBody>
      </p:sp>
      <p:sp>
        <p:nvSpPr>
          <p:cNvPr id="68" name="Shape 68"/>
          <p:cNvSpPr txBox="1"/>
          <p:nvPr/>
        </p:nvSpPr>
        <p:spPr>
          <a:xfrm>
            <a:off x="418050" y="658225"/>
            <a:ext cx="8619300" cy="43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 dirty="0">
                <a:solidFill>
                  <a:srgbClr val="FFFFFF"/>
                </a:solidFill>
              </a:rPr>
              <a:t>Being a programmer is about learning to solve problems </a:t>
            </a:r>
            <a:endParaRPr sz="2400" dirty="0">
              <a:solidFill>
                <a:srgbClr val="FFFFFF"/>
              </a:solidFill>
            </a:endParaRPr>
          </a:p>
          <a:p>
            <a:pPr marL="914400" lvl="1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lang="en" sz="2400" dirty="0">
                <a:solidFill>
                  <a:srgbClr val="FFFFFF"/>
                </a:solidFill>
              </a:rPr>
              <a:t>That includes </a:t>
            </a:r>
            <a:r>
              <a:rPr lang="en" sz="2400" u="sng" dirty="0">
                <a:solidFill>
                  <a:srgbClr val="FFFFFF"/>
                </a:solidFill>
              </a:rPr>
              <a:t>your</a:t>
            </a:r>
            <a:r>
              <a:rPr lang="en" sz="2400" dirty="0">
                <a:solidFill>
                  <a:srgbClr val="FFFFFF"/>
                </a:solidFill>
              </a:rPr>
              <a:t> problems while coding</a:t>
            </a:r>
            <a:endParaRPr sz="2400" dirty="0">
              <a:solidFill>
                <a:srgbClr val="FFFFFF"/>
              </a:solidFill>
            </a:endParaRPr>
          </a:p>
          <a:p>
            <a:pPr marL="914400" lvl="1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lang="en" sz="2400" dirty="0">
                <a:solidFill>
                  <a:srgbClr val="FFFFFF"/>
                </a:solidFill>
              </a:rPr>
              <a:t>This is hard. </a:t>
            </a:r>
            <a:endParaRPr sz="2400" dirty="0">
              <a:solidFill>
                <a:srgbClr val="FFFFFF"/>
              </a:solidFill>
            </a:endParaRPr>
          </a:p>
          <a:p>
            <a:pPr marL="457200" lvl="0" indent="-381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 dirty="0">
                <a:solidFill>
                  <a:srgbClr val="FFFFFF"/>
                </a:solidFill>
              </a:rPr>
              <a:t>Run code often</a:t>
            </a:r>
          </a:p>
          <a:p>
            <a:pPr marL="457200" lvl="0" indent="-381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 dirty="0">
                <a:solidFill>
                  <a:srgbClr val="FFFFFF"/>
                </a:solidFill>
              </a:rPr>
              <a:t>Change something, see what happens (you won’t explode)</a:t>
            </a:r>
            <a:endParaRPr sz="2400" dirty="0">
              <a:solidFill>
                <a:srgbClr val="FFFFFF"/>
              </a:solidFill>
            </a:endParaRPr>
          </a:p>
          <a:p>
            <a:pPr marL="457200" lvl="0" indent="-381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 dirty="0">
                <a:solidFill>
                  <a:srgbClr val="FFFFFF"/>
                </a:solidFill>
              </a:rPr>
              <a:t>Review the error in the browser (look for a line number)</a:t>
            </a:r>
            <a:endParaRPr sz="2400" dirty="0">
              <a:solidFill>
                <a:srgbClr val="FFFFFF"/>
              </a:solidFill>
            </a:endParaRPr>
          </a:p>
          <a:p>
            <a:pPr marL="457200" lvl="0" indent="-381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 dirty="0">
                <a:solidFill>
                  <a:srgbClr val="FFFFFF"/>
                </a:solidFill>
              </a:rPr>
              <a:t>Add print() statements to your code</a:t>
            </a:r>
            <a:endParaRPr sz="2400" dirty="0">
              <a:solidFill>
                <a:srgbClr val="FFFFFF"/>
              </a:solidFill>
            </a:endParaRPr>
          </a:p>
          <a:p>
            <a:pPr marL="914400" lvl="1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lang="en" sz="2400" dirty="0">
                <a:solidFill>
                  <a:srgbClr val="FFFFFF"/>
                </a:solidFill>
              </a:rPr>
              <a:t>They will show up in your Git bash/terminal (Flask)</a:t>
            </a:r>
            <a:endParaRPr sz="24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62275" y="-124550"/>
            <a:ext cx="8769900" cy="52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So your code doesn’t work...</a:t>
            </a:r>
            <a:endParaRPr sz="4000"/>
          </a:p>
        </p:txBody>
      </p:sp>
      <p:sp>
        <p:nvSpPr>
          <p:cNvPr id="74" name="Shape 74"/>
          <p:cNvSpPr txBox="1"/>
          <p:nvPr/>
        </p:nvSpPr>
        <p:spPr>
          <a:xfrm>
            <a:off x="418050" y="658225"/>
            <a:ext cx="8619300" cy="43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Look at examples</a:t>
            </a:r>
            <a:endParaRPr sz="2400">
              <a:solidFill>
                <a:srgbClr val="FFFFFF"/>
              </a:solidFill>
            </a:endParaRPr>
          </a:p>
          <a:p>
            <a:pPr marL="914400" lvl="1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lang="en" sz="2400">
                <a:solidFill>
                  <a:srgbClr val="FFFFFF"/>
                </a:solidFill>
              </a:rPr>
              <a:t>LC101 videos</a:t>
            </a:r>
            <a:endParaRPr sz="2400">
              <a:solidFill>
                <a:srgbClr val="FFFFFF"/>
              </a:solidFill>
            </a:endParaRPr>
          </a:p>
          <a:p>
            <a:pPr marL="914400" lvl="1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lang="en" sz="2400">
                <a:solidFill>
                  <a:srgbClr val="FFFFFF"/>
                </a:solidFill>
              </a:rPr>
              <a:t>Studio branches</a:t>
            </a:r>
            <a:endParaRPr sz="2400">
              <a:solidFill>
                <a:srgbClr val="FFFFFF"/>
              </a:solidFill>
            </a:endParaRPr>
          </a:p>
          <a:p>
            <a:pPr marL="457200" lvl="0" indent="-381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Try anything you can imagine before asking for help</a:t>
            </a:r>
            <a:endParaRPr sz="2400">
              <a:solidFill>
                <a:srgbClr val="FFFFFF"/>
              </a:solidFill>
            </a:endParaRPr>
          </a:p>
          <a:p>
            <a:pPr marL="914400" lvl="1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lang="en" sz="2400">
                <a:solidFill>
                  <a:srgbClr val="FFFFFF"/>
                </a:solidFill>
              </a:rPr>
              <a:t>Put some brain power brain power on it</a:t>
            </a:r>
            <a:endParaRPr sz="2400">
              <a:solidFill>
                <a:srgbClr val="FFFFFF"/>
              </a:solidFill>
            </a:endParaRPr>
          </a:p>
          <a:p>
            <a:pPr marL="457200" lvl="0" indent="-381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Imagine the possible things that could be wrong</a:t>
            </a:r>
            <a:endParaRPr sz="2400">
              <a:solidFill>
                <a:srgbClr val="FFFFFF"/>
              </a:solidFill>
            </a:endParaRPr>
          </a:p>
          <a:p>
            <a:pPr marL="914400" lvl="1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lang="en" sz="2400">
                <a:solidFill>
                  <a:srgbClr val="FFFFFF"/>
                </a:solidFill>
              </a:rPr>
              <a:t>This process will make you understand your program better</a:t>
            </a:r>
            <a:endParaRPr sz="2400">
              <a:solidFill>
                <a:srgbClr val="FFFFFF"/>
              </a:solidFill>
            </a:endParaRPr>
          </a:p>
          <a:p>
            <a:pPr marL="914400" lvl="1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lang="en" sz="2400">
                <a:solidFill>
                  <a:srgbClr val="FFFFFF"/>
                </a:solidFill>
              </a:rPr>
              <a:t>It will make you a better programmer</a:t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62275" y="-124550"/>
            <a:ext cx="8769900" cy="52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How are you feeling about…?</a:t>
            </a:r>
            <a:endParaRPr sz="4000" dirty="0"/>
          </a:p>
        </p:txBody>
      </p:sp>
      <p:sp>
        <p:nvSpPr>
          <p:cNvPr id="74" name="Shape 74"/>
          <p:cNvSpPr txBox="1"/>
          <p:nvPr/>
        </p:nvSpPr>
        <p:spPr>
          <a:xfrm>
            <a:off x="418050" y="658225"/>
            <a:ext cx="8619300" cy="43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-US" sz="2400" dirty="0">
                <a:solidFill>
                  <a:srgbClr val="FFFFFF"/>
                </a:solidFill>
              </a:rPr>
              <a:t>Templates</a:t>
            </a:r>
            <a:endParaRPr sz="2400" dirty="0">
              <a:solidFill>
                <a:srgbClr val="FFFFFF"/>
              </a:solidFill>
            </a:endParaRPr>
          </a:p>
          <a:p>
            <a:pPr marL="914400" lvl="1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lang="en-US" sz="2400" dirty="0" err="1">
                <a:solidFill>
                  <a:srgbClr val="FFFFFF"/>
                </a:solidFill>
              </a:rPr>
              <a:t>render_template</a:t>
            </a:r>
            <a:r>
              <a:rPr lang="en-US" sz="2400" dirty="0">
                <a:solidFill>
                  <a:srgbClr val="FFFFFF"/>
                </a:solidFill>
              </a:rPr>
              <a:t>?</a:t>
            </a:r>
            <a:endParaRPr sz="2400" dirty="0">
              <a:solidFill>
                <a:srgbClr val="FFFFFF"/>
              </a:solidFill>
            </a:endParaRPr>
          </a:p>
          <a:p>
            <a:pPr marL="914400" lvl="1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lang="en-US" sz="2400" dirty="0">
                <a:solidFill>
                  <a:srgbClr val="FFFFFF"/>
                </a:solidFill>
              </a:rPr>
              <a:t>Using Jinja2 tokens? Ex: “&lt;p&gt;Hello, {{name}}! &lt;/p&gt;”</a:t>
            </a:r>
            <a:endParaRPr sz="2400" dirty="0">
              <a:solidFill>
                <a:srgbClr val="FFFFFF"/>
              </a:solidFill>
            </a:endParaRPr>
          </a:p>
          <a:p>
            <a:pPr marL="457200" lvl="0" indent="-381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-US" sz="2400" dirty="0">
                <a:solidFill>
                  <a:srgbClr val="FFFFFF"/>
                </a:solidFill>
              </a:rPr>
              <a:t>Git</a:t>
            </a:r>
          </a:p>
          <a:p>
            <a:pPr marL="457200" lvl="0" indent="-381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-US" sz="2400" dirty="0">
                <a:solidFill>
                  <a:srgbClr val="FFFFFF"/>
                </a:solidFill>
              </a:rPr>
              <a:t>Flask</a:t>
            </a:r>
          </a:p>
          <a:p>
            <a:pPr marL="457200" lvl="0" indent="-381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-US" sz="2400" dirty="0">
                <a:solidFill>
                  <a:srgbClr val="FFFFFF"/>
                </a:solidFill>
              </a:rPr>
              <a:t>The class in general?</a:t>
            </a:r>
            <a:endParaRPr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8613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1709</TotalTime>
  <Words>251</Words>
  <Application>Microsoft Office PowerPoint</Application>
  <PresentationFormat>On-screen Show (16:9)</PresentationFormat>
  <Paragraphs>57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Consolas</vt:lpstr>
      <vt:lpstr>Simple Dark</vt:lpstr>
      <vt:lpstr>PowerPoint Presentation</vt:lpstr>
      <vt:lpstr>Outline</vt:lpstr>
      <vt:lpstr>Reminders</vt:lpstr>
      <vt:lpstr>Studio 3 Solution (last class)</vt:lpstr>
      <vt:lpstr>LC 101</vt:lpstr>
      <vt:lpstr>Some advice…</vt:lpstr>
      <vt:lpstr>So your code doesn’t work</vt:lpstr>
      <vt:lpstr>So your code doesn’t work...</vt:lpstr>
      <vt:lpstr>How are you feeling about…?</vt:lpstr>
      <vt:lpstr>Q &amp; A</vt:lpstr>
      <vt:lpstr>Studio Walkthrough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LC 101</dc:title>
  <cp:lastModifiedBy>Aleesha</cp:lastModifiedBy>
  <cp:revision>9</cp:revision>
  <dcterms:modified xsi:type="dcterms:W3CDTF">2018-04-01T20:42:07Z</dcterms:modified>
</cp:coreProperties>
</file>