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56" r:id="rId6"/>
    <p:sldId id="257" r:id="rId7"/>
    <p:sldId id="258" r:id="rId8"/>
    <p:sldId id="260" r:id="rId9"/>
    <p:sldId id="261" r:id="rId10"/>
    <p:sldId id="269" r:id="rId11"/>
    <p:sldId id="27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34" autoAdjust="0"/>
  </p:normalViewPr>
  <p:slideViewPr>
    <p:cSldViewPr snapToGrid="0">
      <p:cViewPr varScale="1">
        <p:scale>
          <a:sx n="56" d="100"/>
          <a:sy n="56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is happening.</a:t>
            </a:r>
          </a:p>
        </p:txBody>
      </p:sp>
    </p:spTree>
    <p:extLst>
      <p:ext uri="{BB962C8B-B14F-4D97-AF65-F5344CB8AC3E}">
        <p14:creationId xmlns:p14="http://schemas.microsoft.com/office/powerpoint/2010/main" val="1220405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7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73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16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8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s.sqlalchemy.org/en/latest/orm/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95C-49A2-4CD2-B09E-AB93E55C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960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D703-8BBD-4963-8604-EB1BB752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Studio Walkthrough</a:t>
            </a:r>
          </a:p>
        </p:txBody>
      </p:sp>
    </p:spTree>
    <p:extLst>
      <p:ext uri="{BB962C8B-B14F-4D97-AF65-F5344CB8AC3E}">
        <p14:creationId xmlns:p14="http://schemas.microsoft.com/office/powerpoint/2010/main" val="22208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Outline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Reminders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Solution (Databases Part 2)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 Q&amp;A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 Walkthrough (</a:t>
            </a:r>
            <a:r>
              <a:rPr lang="en-US" sz="2400" dirty="0" err="1">
                <a:solidFill>
                  <a:srgbClr val="FFFFFF"/>
                </a:solidFill>
              </a:rPr>
              <a:t>Flicklist</a:t>
            </a:r>
            <a:r>
              <a:rPr lang="en-US" sz="2400" dirty="0">
                <a:solidFill>
                  <a:srgbClr val="FFFFFF"/>
                </a:solidFill>
              </a:rPr>
              <a:t> 6)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Studio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Reminders</a:t>
            </a:r>
            <a:endParaRPr sz="4000" dirty="0"/>
          </a:p>
        </p:txBody>
      </p:sp>
      <p:sp>
        <p:nvSpPr>
          <p:cNvPr id="62" name="Shape 62"/>
          <p:cNvSpPr txBox="1"/>
          <p:nvPr/>
        </p:nvSpPr>
        <p:spPr>
          <a:xfrm>
            <a:off x="418050" y="668858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User Signup is due today</a:t>
            </a:r>
          </a:p>
          <a:p>
            <a:pPr marL="762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Also, catch up on missing assignments ASAP</a:t>
            </a:r>
          </a:p>
          <a:p>
            <a:pPr marL="457200" lvl="1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(I suggest by Saturday)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</a:endParaRPr>
          </a:p>
          <a:p>
            <a:pPr marL="76200" lvl="0">
              <a:lnSpc>
                <a:spcPct val="115000"/>
              </a:lnSpc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76200" lvl="0">
              <a:lnSpc>
                <a:spcPct val="115000"/>
              </a:lnSpc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76200" lvl="0">
              <a:lnSpc>
                <a:spcPct val="115000"/>
              </a:lnSpc>
              <a:buClr>
                <a:srgbClr val="FFFFFF"/>
              </a:buClr>
              <a:buSzPts val="2400"/>
            </a:pPr>
            <a:endParaRPr lang="en-US" sz="900" dirty="0">
              <a:solidFill>
                <a:srgbClr val="FFFFFF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endParaRPr lang="en-US" sz="2400" dirty="0">
              <a:solidFill>
                <a:srgbClr val="FFFFFF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 dirty="0">
                <a:solidFill>
                  <a:srgbClr val="FFFFFF"/>
                </a:solidFill>
              </a:rPr>
              <a:t>Start Build-a-blog ASAP. (It is lengthy).</a:t>
            </a:r>
            <a:endParaRPr lang="en-US" sz="2200" dirty="0">
              <a:solidFill>
                <a:srgbClr val="FFFFFF"/>
              </a:solidFill>
            </a:endParaRPr>
          </a:p>
          <a:p>
            <a:pPr lvl="0">
              <a:lnSpc>
                <a:spcPct val="115000"/>
              </a:lnSpc>
            </a:pPr>
            <a:endParaRPr lang="en-US" sz="22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2B44-E135-446B-8B96-DA63B693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</p:spPr>
        <p:txBody>
          <a:bodyPr/>
          <a:lstStyle/>
          <a:p>
            <a:r>
              <a:rPr lang="en-US" dirty="0"/>
              <a:t>Databases 2 Solution (last class)</a:t>
            </a:r>
          </a:p>
        </p:txBody>
      </p:sp>
    </p:spTree>
    <p:extLst>
      <p:ext uri="{BB962C8B-B14F-4D97-AF65-F5344CB8AC3E}">
        <p14:creationId xmlns:p14="http://schemas.microsoft.com/office/powerpoint/2010/main" val="18236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9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196250" y="2446710"/>
            <a:ext cx="67515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It’s about to get weird</a:t>
            </a:r>
            <a:endParaRPr sz="4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 have a lot to cover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Lots of new stuff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Some old friends such as Constructors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Running Queries in Code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You can run SQL queries in a query tool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You can also run them in code (Python)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How do you do run SQL </a:t>
            </a:r>
            <a:r>
              <a:rPr lang="en" sz="2400" dirty="0">
                <a:solidFill>
                  <a:schemeClr val="dk1"/>
                </a:solidFill>
              </a:rPr>
              <a:t>queries</a:t>
            </a:r>
            <a:r>
              <a:rPr lang="en" sz="2400" dirty="0">
                <a:solidFill>
                  <a:srgbClr val="FFFFFF"/>
                </a:solidFill>
              </a:rPr>
              <a:t> in Python?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endParaRPr lang="en"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endParaRPr lang="en"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Install a module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Configure the db connection (port, name, password)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Use Classes and methods to run SQL statements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Have the SQL Generated</a:t>
            </a:r>
            <a:endParaRPr sz="4000" dirty="0"/>
          </a:p>
        </p:txBody>
      </p:sp>
      <p:sp>
        <p:nvSpPr>
          <p:cNvPr id="80" name="Shape 80"/>
          <p:cNvSpPr txBox="1"/>
          <p:nvPr/>
        </p:nvSpPr>
        <p:spPr>
          <a:xfrm>
            <a:off x="262350" y="623719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Some software packages will generate SQL for you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ORM - Object Relational Mapper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Python Objects &lt;-&gt;  Relational Database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In order for this to work you need to configure the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5334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</a:pPr>
            <a:r>
              <a:rPr lang="en" sz="2400" dirty="0">
                <a:solidFill>
                  <a:srgbClr val="FFFFFF"/>
                </a:solidFill>
              </a:rPr>
              <a:t>	module to know what Classes you have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Your Class attributes map to a Table column</a:t>
            </a:r>
            <a:endParaRPr sz="2400" dirty="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 dirty="0">
                <a:solidFill>
                  <a:srgbClr val="FFFFFF"/>
                </a:solidFill>
              </a:rPr>
              <a:t>Car.name in Python</a:t>
            </a:r>
            <a:endParaRPr sz="2400" dirty="0">
              <a:solidFill>
                <a:srgbClr val="FFFFFF"/>
              </a:solidFill>
            </a:endParaRPr>
          </a:p>
          <a:p>
            <a: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maps to</a:t>
            </a:r>
            <a:endParaRPr sz="2400" dirty="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 dirty="0">
                <a:solidFill>
                  <a:srgbClr val="FFFFFF"/>
                </a:solidFill>
              </a:rPr>
              <a:t>Car Table and the name column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ORM is?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262350" y="638524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SQLAlchemy is the module we will use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u="sng" dirty="0">
                <a:solidFill>
                  <a:srgbClr val="FFFFFF"/>
                </a:solidFill>
                <a:hlinkClick r:id="rId3"/>
              </a:rPr>
              <a:t>https://www.sqlalchemy.org/</a:t>
            </a:r>
            <a:endParaRPr sz="2400" dirty="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 dirty="0">
                <a:solidFill>
                  <a:srgbClr val="FFFFFF"/>
                </a:solidFill>
              </a:rPr>
              <a:t>Used by Yelp, Reddit, Mozilla...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u="sng" dirty="0">
                <a:solidFill>
                  <a:srgbClr val="FFFFFF"/>
                </a:solidFill>
                <a:hlinkClick r:id="rId4"/>
              </a:rPr>
              <a:t>http://docs.sqlalchemy.org/en/latest/orm/tutorial.html</a:t>
            </a:r>
            <a:endParaRPr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Configure SQLAlchemy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Define a Python Class and use special methods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 dirty="0">
                <a:solidFill>
                  <a:srgbClr val="FFFFFF"/>
                </a:solidFill>
              </a:rPr>
              <a:t>Pass in db settings to SQLAlchemy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241</Words>
  <Application>Microsoft Office PowerPoint</Application>
  <PresentationFormat>On-screen Show (16:9)</PresentationFormat>
  <Paragraphs>58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Consolas</vt:lpstr>
      <vt:lpstr>Simple Dark</vt:lpstr>
      <vt:lpstr>PowerPoint Presentation</vt:lpstr>
      <vt:lpstr>Outline</vt:lpstr>
      <vt:lpstr>Reminders</vt:lpstr>
      <vt:lpstr>Databases 2 Solution (last class)</vt:lpstr>
      <vt:lpstr>LC 101</vt:lpstr>
      <vt:lpstr>We have a lot to cover</vt:lpstr>
      <vt:lpstr>Running Queries in Code</vt:lpstr>
      <vt:lpstr>Have the SQL Generated</vt:lpstr>
      <vt:lpstr>Our ORM is?</vt:lpstr>
      <vt:lpstr>Q &amp; A</vt:lpstr>
      <vt:lpstr>Studio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Aleesha</cp:lastModifiedBy>
  <cp:revision>5</cp:revision>
  <dcterms:modified xsi:type="dcterms:W3CDTF">2018-04-09T01:43:15Z</dcterms:modified>
</cp:coreProperties>
</file>