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39258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2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93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relating to each other?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Tables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Have columns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Row for each entry into the table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Think of them as spread sheets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Structured Query Language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Language/commands used to create, modify, and query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And there are just a few commands...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Create table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Drop table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Select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Insert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Delete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Short Lecture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User Signup is due 4/10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Baseball! (4/10 and 4/24)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Hockey Maybe?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4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2940150" y="1897600"/>
            <a:ext cx="32637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 FTW!!!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your current assignment?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When is it due?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got you stumped?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 will address it today (or Saturday if I need prep time).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database?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specialized program designed to store data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Where is the data stored?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multiple kinds of databases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are going to use a Relational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many different Relational Databases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are going to use MySQL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Relational DB?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data relates (references) to each other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One to Many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Dorm room to students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Many to Many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Classes to students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236</Words>
  <Application>Microsoft Office PowerPoint</Application>
  <PresentationFormat>On-screen Show (16:9)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Simple Dark</vt:lpstr>
      <vt:lpstr>PowerPoint Presentation</vt:lpstr>
      <vt:lpstr>Outline</vt:lpstr>
      <vt:lpstr>Reminders</vt:lpstr>
      <vt:lpstr>Studio 4 Solution (last class)</vt:lpstr>
      <vt:lpstr>LC 101</vt:lpstr>
      <vt:lpstr>Assignment</vt:lpstr>
      <vt:lpstr>What’s got you stumped?</vt:lpstr>
      <vt:lpstr>What is a database?</vt:lpstr>
      <vt:lpstr>What is Relational DB?</vt:lpstr>
      <vt:lpstr>What is relating to each other?</vt:lpstr>
      <vt:lpstr>What is SQL?</vt:lpstr>
      <vt:lpstr>What is SQL?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3</cp:revision>
  <dcterms:modified xsi:type="dcterms:W3CDTF">2018-03-31T17:41:10Z</dcterms:modified>
</cp:coreProperties>
</file>