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5" r:id="rId2"/>
    <p:sldId id="266" r:id="rId3"/>
    <p:sldId id="267" r:id="rId4"/>
    <p:sldId id="268" r:id="rId5"/>
    <p:sldId id="256" r:id="rId6"/>
    <p:sldId id="258" r:id="rId7"/>
    <p:sldId id="260" r:id="rId8"/>
    <p:sldId id="261" r:id="rId9"/>
    <p:sldId id="262" r:id="rId10"/>
    <p:sldId id="263" r:id="rId11"/>
    <p:sldId id="264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39258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2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93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Structured Query Language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Language/commands used to create, modify, and query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And there are just a few commands...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Create table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Drop table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Select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Insert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Delete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Walkthrough(</a:t>
            </a:r>
            <a:r>
              <a:rPr lang="en-US" dirty="0" err="1"/>
              <a:t>ish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Short Lecture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68858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User Signup is due 4/10 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Also, catch up ASAP on missing assignments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Baseball (and Hockey?) (4/10 and 4/24)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9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 are halfway through after today! Yay!!!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4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6</a:t>
            </a: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2940150" y="1897600"/>
            <a:ext cx="32637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 FTW!!!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got you stumped?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 will address it today (or Saturday if I need prep time).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database?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specialized program designed to store data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Where is the data stored?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multiple kinds of databases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are going to use a Relational Database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many different Relational Databases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are going to use MySQL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Relational DB?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 data relates (references) to each other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One to Many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Dorm room to students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Many to Many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Classes to students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relating to each other?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Tables</a:t>
            </a:r>
            <a:endParaRPr sz="2400">
              <a:solidFill>
                <a:srgbClr val="FFFFFF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Have columns</a:t>
            </a:r>
            <a:endParaRPr sz="2400">
              <a:solidFill>
                <a:srgbClr val="FFFFFF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Row for each entry into the table</a:t>
            </a:r>
            <a:endParaRPr sz="2400">
              <a:solidFill>
                <a:srgbClr val="FFFFFF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Think of them as spread sheets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244</Words>
  <Application>Microsoft Office PowerPoint</Application>
  <PresentationFormat>On-screen Show (16:9)</PresentationFormat>
  <Paragraphs>67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Simple Dark</vt:lpstr>
      <vt:lpstr>PowerPoint Presentation</vt:lpstr>
      <vt:lpstr>Outline</vt:lpstr>
      <vt:lpstr>Reminders</vt:lpstr>
      <vt:lpstr>Studio 4 Solution (last class)</vt:lpstr>
      <vt:lpstr>LC 101</vt:lpstr>
      <vt:lpstr>What’s got you stumped?</vt:lpstr>
      <vt:lpstr>What is a database?</vt:lpstr>
      <vt:lpstr>What is Relational DB?</vt:lpstr>
      <vt:lpstr>What is relating to each other?</vt:lpstr>
      <vt:lpstr>What is SQL?</vt:lpstr>
      <vt:lpstr>What is SQL?</vt:lpstr>
      <vt:lpstr>Q &amp; A</vt:lpstr>
      <vt:lpstr>Studio Walkthrough(ish?)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6</cp:revision>
  <dcterms:modified xsi:type="dcterms:W3CDTF">2018-04-03T00:30:54Z</dcterms:modified>
</cp:coreProperties>
</file>