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65" r:id="rId2"/>
    <p:sldId id="266" r:id="rId3"/>
    <p:sldId id="267" r:id="rId4"/>
    <p:sldId id="268" r:id="rId5"/>
    <p:sldId id="269" r:id="rId6"/>
    <p:sldId id="27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is happening.</a:t>
            </a:r>
          </a:p>
        </p:txBody>
      </p:sp>
    </p:spTree>
    <p:extLst>
      <p:ext uri="{BB962C8B-B14F-4D97-AF65-F5344CB8AC3E}">
        <p14:creationId xmlns:p14="http://schemas.microsoft.com/office/powerpoint/2010/main" val="1709004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087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0586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0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2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95C-49A2-4CD2-B09E-AB93E55C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5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Outline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Reminders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Solution (</a:t>
            </a:r>
            <a:r>
              <a:rPr lang="en-US" sz="2400" dirty="0" err="1">
                <a:solidFill>
                  <a:srgbClr val="FFFFFF"/>
                </a:solidFill>
              </a:rPr>
              <a:t>Flicklist</a:t>
            </a:r>
            <a:r>
              <a:rPr lang="en-US" sz="2400" dirty="0">
                <a:solidFill>
                  <a:srgbClr val="FFFFFF"/>
                </a:solidFill>
              </a:rPr>
              <a:t> 7)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Q&amp;A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Work Time!!!!!</a:t>
            </a: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524700" y="569511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lnSpc>
                <a:spcPct val="115000"/>
              </a:lnSpc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Build-A-Blog (due Today)</a:t>
            </a:r>
          </a:p>
          <a:p>
            <a:pPr marL="457200" indent="-381000">
              <a:lnSpc>
                <a:spcPct val="115000"/>
              </a:lnSpc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</a:rPr>
              <a:t>Blogz</a:t>
            </a:r>
            <a:r>
              <a:rPr lang="en-US" sz="2400" dirty="0">
                <a:solidFill>
                  <a:srgbClr val="FFFFFF"/>
                </a:solidFill>
              </a:rPr>
              <a:t> (due April 28)</a:t>
            </a:r>
            <a:endParaRPr lang="en-US" sz="900" dirty="0">
              <a:solidFill>
                <a:srgbClr val="FFFFFF"/>
              </a:solidFill>
            </a:endParaRPr>
          </a:p>
          <a:p>
            <a:pPr marL="457200" indent="-381000">
              <a:lnSpc>
                <a:spcPct val="115000"/>
              </a:lnSpc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Also, catch up on missing assignments ASAP</a:t>
            </a:r>
          </a:p>
          <a:p>
            <a:pPr marL="457200" indent="-381000">
              <a:lnSpc>
                <a:spcPct val="115000"/>
              </a:lnSpc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Baseball next Tuesday</a:t>
            </a:r>
            <a:endParaRPr lang="en-US" sz="900" dirty="0">
              <a:solidFill>
                <a:srgbClr val="FFFFFF"/>
              </a:solidFill>
            </a:endParaRPr>
          </a:p>
          <a:p>
            <a:pPr lvl="0">
              <a:lnSpc>
                <a:spcPct val="115000"/>
              </a:lnSpc>
            </a:pPr>
            <a:endParaRPr lang="en-US"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29950"/>
            <a:ext cx="8520600" cy="841800"/>
          </a:xfrm>
        </p:spPr>
        <p:txBody>
          <a:bodyPr/>
          <a:lstStyle/>
          <a:p>
            <a:r>
              <a:rPr lang="en-US" dirty="0" err="1"/>
              <a:t>Flicklist</a:t>
            </a:r>
            <a:r>
              <a:rPr lang="en-US" dirty="0"/>
              <a:t> 7 Solution (last class)</a:t>
            </a:r>
          </a:p>
        </p:txBody>
      </p:sp>
    </p:spTree>
    <p:extLst>
      <p:ext uri="{BB962C8B-B14F-4D97-AF65-F5344CB8AC3E}">
        <p14:creationId xmlns:p14="http://schemas.microsoft.com/office/powerpoint/2010/main" val="18236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29950"/>
            <a:ext cx="8520600" cy="841800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8960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29950"/>
            <a:ext cx="8520600" cy="841800"/>
          </a:xfrm>
        </p:spPr>
        <p:txBody>
          <a:bodyPr/>
          <a:lstStyle/>
          <a:p>
            <a:r>
              <a:rPr lang="en-US" dirty="0"/>
              <a:t>Work Time!!!</a:t>
            </a:r>
          </a:p>
        </p:txBody>
      </p:sp>
    </p:spTree>
    <p:extLst>
      <p:ext uri="{BB962C8B-B14F-4D97-AF65-F5344CB8AC3E}">
        <p14:creationId xmlns:p14="http://schemas.microsoft.com/office/powerpoint/2010/main" val="22208497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54</Words>
  <Application>Microsoft Office PowerPoint</Application>
  <PresentationFormat>On-screen Show (16:9)</PresentationFormat>
  <Paragraphs>16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PowerPoint Presentation</vt:lpstr>
      <vt:lpstr>Outline</vt:lpstr>
      <vt:lpstr>Reminders</vt:lpstr>
      <vt:lpstr>Flicklist 7 Solution (last class)</vt:lpstr>
      <vt:lpstr>Q &amp; A</vt:lpstr>
      <vt:lpstr>Work Time!!!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Aleesha</cp:lastModifiedBy>
  <cp:revision>11</cp:revision>
  <dcterms:modified xsi:type="dcterms:W3CDTF">2018-04-16T12:23:43Z</dcterms:modified>
</cp:coreProperties>
</file>