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60" r:id="rId9"/>
    <p:sldId id="261" r:id="rId10"/>
    <p:sldId id="269" r:id="rId11"/>
    <p:sldId id="27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34" autoAdjust="0"/>
  </p:normalViewPr>
  <p:slideViewPr>
    <p:cSldViewPr snapToGrid="0">
      <p:cViewPr varScale="1">
        <p:scale>
          <a:sx n="56" d="100"/>
          <a:sy n="56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1220405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7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73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16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8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sqlalchemy.org/en/latest/orm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 (Databases Part 2)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 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6)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User Signup is due today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Also, catch up on missing assignments ASAP</a:t>
            </a:r>
          </a:p>
          <a:p>
            <a:pPr marL="457200" lvl="1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(I suggest by Saturday)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Build-a-blog ASAP. (It is lengthy).</a:t>
            </a:r>
            <a:endParaRPr lang="en-US" sz="22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Databases 2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9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196250" y="2446710"/>
            <a:ext cx="67515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It’s about to get weird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 have a lot to cover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Lots of new stuff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Some old friends such as Constructors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Running Queries in Code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You can run SQL queries in a query tool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You can also run them in code (Python)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How do you do run SQL </a:t>
            </a:r>
            <a:r>
              <a:rPr lang="en" sz="2400" dirty="0">
                <a:solidFill>
                  <a:schemeClr val="dk1"/>
                </a:solidFill>
              </a:rPr>
              <a:t>queries</a:t>
            </a:r>
            <a:r>
              <a:rPr lang="en" sz="2400" dirty="0">
                <a:solidFill>
                  <a:srgbClr val="FFFFFF"/>
                </a:solidFill>
              </a:rPr>
              <a:t> in Python?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endParaRPr lang="en"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endParaRPr lang="en"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Install a module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Configure the db connection (port, name, password)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 Classes and methods to run SQL statements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Have the SQL Generated</a:t>
            </a:r>
            <a:endParaRPr sz="4000" dirty="0"/>
          </a:p>
        </p:txBody>
      </p:sp>
      <p:sp>
        <p:nvSpPr>
          <p:cNvPr id="80" name="Shape 80"/>
          <p:cNvSpPr txBox="1"/>
          <p:nvPr/>
        </p:nvSpPr>
        <p:spPr>
          <a:xfrm>
            <a:off x="262350" y="623719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Some software packages will generate SQL for you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ORM - Object Relational Mapper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 Objects &lt;-&gt;  Relational Database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In order for this to work you need to configure the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5334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r>
              <a:rPr lang="en" sz="2400" dirty="0">
                <a:solidFill>
                  <a:srgbClr val="FFFFFF"/>
                </a:solidFill>
              </a:rPr>
              <a:t>	module to know what Classes you have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Your Class attributes map to a Table column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Car.name in Python</a:t>
            </a:r>
            <a:endParaRPr sz="2400" dirty="0">
              <a:solidFill>
                <a:srgbClr val="FFFFFF"/>
              </a:solidFill>
            </a:endParaRPr>
          </a:p>
          <a:p>
            <a: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maps to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Car Table and the name column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ORM is?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262350" y="638524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SQLAlchemy is the module we will use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 dirty="0">
                <a:solidFill>
                  <a:srgbClr val="FFFFFF"/>
                </a:solidFill>
                <a:hlinkClick r:id="rId3"/>
              </a:rPr>
              <a:t>https://www.sqlalchemy.org/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Used by Yelp, Reddit, Mozilla...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 dirty="0">
                <a:solidFill>
                  <a:srgbClr val="FFFFFF"/>
                </a:solidFill>
                <a:hlinkClick r:id="rId4"/>
              </a:rPr>
              <a:t>http://docs.sqlalchemy.org/en/latest/orm/tutorial.html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Configure SQLAlchemy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Define a Python Class and use special methods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Pass in db settings to SQLAlchemy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241</Words>
  <Application>Microsoft Office PowerPoint</Application>
  <PresentationFormat>On-screen Show (16:9)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Dark</vt:lpstr>
      <vt:lpstr>PowerPoint Presentation</vt:lpstr>
      <vt:lpstr>Outline</vt:lpstr>
      <vt:lpstr>Reminders</vt:lpstr>
      <vt:lpstr>Databases 2 Solution (last class)</vt:lpstr>
      <vt:lpstr>LC 101</vt:lpstr>
      <vt:lpstr>We have a lot to cover</vt:lpstr>
      <vt:lpstr>Running Queries in Code</vt:lpstr>
      <vt:lpstr>Have the SQL Generated</vt:lpstr>
      <vt:lpstr>Our ORM is?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5</cp:revision>
  <dcterms:modified xsi:type="dcterms:W3CDTF">2018-04-10T02:29:15Z</dcterms:modified>
</cp:coreProperties>
</file>