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3" r:id="rId2"/>
    <p:sldId id="261" r:id="rId3"/>
    <p:sldId id="262" r:id="rId4"/>
    <p:sldId id="260" r:id="rId5"/>
    <p:sldId id="256" r:id="rId6"/>
    <p:sldId id="257" r:id="rId7"/>
    <p:sldId id="267" r:id="rId8"/>
    <p:sldId id="265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19" autoAdjust="0"/>
    <p:restoredTop sz="86481" autoAdjust="0"/>
  </p:normalViewPr>
  <p:slideViewPr>
    <p:cSldViewPr snapToGrid="0">
      <p:cViewPr varScale="1">
        <p:scale>
          <a:sx n="43" d="100"/>
          <a:sy n="43" d="100"/>
        </p:scale>
        <p:origin x="60" y="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happening.</a:t>
            </a:r>
          </a:p>
        </p:txBody>
      </p:sp>
    </p:spTree>
    <p:extLst>
      <p:ext uri="{BB962C8B-B14F-4D97-AF65-F5344CB8AC3E}">
        <p14:creationId xmlns:p14="http://schemas.microsoft.com/office/powerpoint/2010/main" val="48186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01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Pause when necessary. Rewind when necessary. That’s the beauty of it!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11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My big issue: redirect instead of return redirect!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Makes a string in python a useable URL.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09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95C-49A2-4CD2-B09E-AB93E55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5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Outline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Reminders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Solution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Q&amp;A Session?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Walkthrough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CODE WITH THE VIDEOS!!!!!!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Web Caesar is due THIS Saturday 3/31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2 Solution (last class)</a:t>
            </a:r>
          </a:p>
        </p:txBody>
      </p:sp>
    </p:spTree>
    <p:extLst>
      <p:ext uri="{BB962C8B-B14F-4D97-AF65-F5344CB8AC3E}">
        <p14:creationId xmlns:p14="http://schemas.microsoft.com/office/powerpoint/2010/main" val="1823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LC 101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2 - Class 5</a:t>
            </a:r>
            <a:endParaRPr dirty="0"/>
          </a:p>
        </p:txBody>
      </p:sp>
      <p:sp>
        <p:nvSpPr>
          <p:cNvPr id="56" name="Shape 56"/>
          <p:cNvSpPr txBox="1"/>
          <p:nvPr/>
        </p:nvSpPr>
        <p:spPr>
          <a:xfrm>
            <a:off x="2614050" y="1850150"/>
            <a:ext cx="39159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More on Forms</a:t>
            </a:r>
            <a:endParaRPr sz="4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How are you feeling about…?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FFFFFF"/>
                </a:solidFill>
              </a:rPr>
              <a:t>Flask</a:t>
            </a:r>
            <a:endParaRPr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Git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Validation of Forms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Redirecting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HTML Escaping</a:t>
            </a: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and A?</a:t>
            </a:r>
          </a:p>
        </p:txBody>
      </p:sp>
    </p:spTree>
    <p:extLst>
      <p:ext uri="{BB962C8B-B14F-4D97-AF65-F5344CB8AC3E}">
        <p14:creationId xmlns:p14="http://schemas.microsoft.com/office/powerpoint/2010/main" val="176423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urllib.parse.urlencode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Encodes Python strings into useable URLs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If sentence = “Hello Aleesha”, then: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76200"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r>
              <a:rPr lang="en-US" sz="2400" dirty="0" err="1">
                <a:solidFill>
                  <a:srgbClr val="FFFFFF"/>
                </a:solidFill>
              </a:rPr>
              <a:t>urllib.parse.urlencode</a:t>
            </a:r>
            <a:r>
              <a:rPr lang="en-US" sz="2400" dirty="0">
                <a:solidFill>
                  <a:srgbClr val="FFFFFF"/>
                </a:solidFill>
              </a:rPr>
              <a:t>(sentence) == “</a:t>
            </a:r>
            <a:r>
              <a:rPr lang="en-US" sz="2400" dirty="0" err="1">
                <a:solidFill>
                  <a:srgbClr val="FFFFFF"/>
                </a:solidFill>
              </a:rPr>
              <a:t>Hello+Aleesha</a:t>
            </a:r>
            <a:r>
              <a:rPr lang="en-US" sz="2400" dirty="0">
                <a:solidFill>
                  <a:srgbClr val="FFFFFF"/>
                </a:solidFill>
              </a:rPr>
              <a:t>”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8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6DC7-C184-464B-B809-C8E976BB0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Studio Walkthrough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6B483-2E52-48C0-8F98-40CA656DB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 from Flask, Validation, Redirecting</a:t>
            </a:r>
          </a:p>
        </p:txBody>
      </p:sp>
    </p:spTree>
    <p:extLst>
      <p:ext uri="{BB962C8B-B14F-4D97-AF65-F5344CB8AC3E}">
        <p14:creationId xmlns:p14="http://schemas.microsoft.com/office/powerpoint/2010/main" val="14693106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140</Words>
  <Application>Microsoft Office PowerPoint</Application>
  <PresentationFormat>On-screen Show (16:9)</PresentationFormat>
  <Paragraphs>43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Consolas</vt:lpstr>
      <vt:lpstr>Simple Dark</vt:lpstr>
      <vt:lpstr>PowerPoint Presentation</vt:lpstr>
      <vt:lpstr>Outline</vt:lpstr>
      <vt:lpstr>Reminders</vt:lpstr>
      <vt:lpstr>Studio 2 Solution (last class)</vt:lpstr>
      <vt:lpstr>LC 101</vt:lpstr>
      <vt:lpstr>How are you feeling about…?</vt:lpstr>
      <vt:lpstr>Q and A?</vt:lpstr>
      <vt:lpstr>urllib.parse.urlencode</vt:lpstr>
      <vt:lpstr>Studio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Solution</dc:title>
  <cp:lastModifiedBy>Aleesha</cp:lastModifiedBy>
  <cp:revision>16</cp:revision>
  <dcterms:modified xsi:type="dcterms:W3CDTF">2018-03-26T23:54:23Z</dcterms:modified>
</cp:coreProperties>
</file>