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6" r:id="rId2"/>
    <p:sldId id="269" r:id="rId3"/>
    <p:sldId id="270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72" r:id="rId14"/>
    <p:sldId id="2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Making the VCS system aware of changes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Could only be one file, but usually it will be more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This is how the changes are tracked, versioned, and shared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Adding </a:t>
            </a:r>
            <a:r>
              <a:rPr lang="en" sz="2400" dirty="0">
                <a:solidFill>
                  <a:srgbClr val="FFFFFF"/>
                </a:solidFill>
              </a:rPr>
              <a:t>versus Committing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Commit message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Short message about </a:t>
            </a:r>
            <a:r>
              <a:rPr lang="en" sz="2400" u="sng" dirty="0">
                <a:solidFill>
                  <a:srgbClr val="FFFFFF"/>
                </a:solidFill>
              </a:rPr>
              <a:t>why</a:t>
            </a:r>
            <a:r>
              <a:rPr lang="en" sz="2400" dirty="0">
                <a:solidFill>
                  <a:srgbClr val="FFFFFF"/>
                </a:solidFill>
              </a:rPr>
              <a:t> and </a:t>
            </a:r>
            <a:r>
              <a:rPr lang="en" sz="2400" u="sng" dirty="0">
                <a:solidFill>
                  <a:srgbClr val="FFFFFF"/>
                </a:solidFill>
              </a:rPr>
              <a:t>what</a:t>
            </a:r>
            <a:r>
              <a:rPr lang="en" sz="2400" dirty="0">
                <a:solidFill>
                  <a:srgbClr val="FFFFFF"/>
                </a:solidFill>
              </a:rPr>
              <a:t> you did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Local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your computer only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are working alone. Don’t need to share or backup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won’t use this much if ever</a:t>
            </a:r>
            <a:endParaRPr sz="2300" dirty="0">
              <a:solidFill>
                <a:srgbClr val="FFFFFF"/>
              </a:solidFill>
            </a:endParaRP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Remote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a remote server that many people can use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Install git on your computer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Learn the commands</a:t>
            </a:r>
            <a:endParaRPr sz="2200" dirty="0">
              <a:solidFill>
                <a:srgbClr val="FFFFFF"/>
              </a:solidFill>
            </a:endParaRP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 dirty="0">
                <a:solidFill>
                  <a:srgbClr val="FFFFFF"/>
                </a:solidFill>
              </a:rPr>
              <a:t>remember the git cheat sheet </a:t>
            </a:r>
            <a:r>
              <a:rPr lang="en-US" sz="2200" dirty="0">
                <a:solidFill>
                  <a:srgbClr val="FFFFFF"/>
                </a:solidFill>
                <a:hlinkClick r:id="rId3"/>
              </a:rPr>
              <a:t>Here.</a:t>
            </a:r>
            <a:endParaRPr lang="en-US" sz="2200" dirty="0">
              <a:solidFill>
                <a:srgbClr val="FFFFFF"/>
              </a:solidFill>
            </a:endParaRPr>
          </a:p>
          <a:p>
            <a:pPr marL="914400" lvl="1" indent="-368300">
              <a:lnSpc>
                <a:spcPct val="115000"/>
              </a:lnSpc>
              <a:buClr>
                <a:srgbClr val="FFFFFF"/>
              </a:buClr>
              <a:buSzPts val="2200"/>
              <a:buChar char="○"/>
            </a:pPr>
            <a:r>
              <a:rPr lang="en-US" sz="2200" dirty="0">
                <a:solidFill>
                  <a:srgbClr val="FFFFFF"/>
                </a:solidFill>
              </a:rPr>
              <a:t>Google: “git cheat sheet pdf”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clone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status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add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commit -m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push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log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357-73CE-44C7-9140-43E5643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45741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Shape 56" descr="Screen_Shot_2017-09-07_at_2_29_52_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262350" y="640972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Aleesha, LC </a:t>
            </a:r>
            <a:r>
              <a:rPr lang="en-US" sz="2400" dirty="0" err="1">
                <a:solidFill>
                  <a:srgbClr val="FFFFFF"/>
                </a:solidFill>
              </a:rPr>
              <a:t>CodeCamp</a:t>
            </a:r>
            <a:r>
              <a:rPr lang="en-US" sz="2400" dirty="0">
                <a:solidFill>
                  <a:srgbClr val="FFFFFF"/>
                </a:solidFill>
              </a:rPr>
              <a:t> alum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ROLE HAS CHANGED: instructor, not TF</a:t>
            </a: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Expectations: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Do Class Prep Work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Code WITH Class Prep videos.</a:t>
            </a:r>
            <a:endParaRPr lang="en-US" sz="24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General Schedule: 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Studio Solution, Lecture, Studio Walkthrough, Studio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914400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1A7-B3A5-4F7D-986B-361D7DAE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819F-6330-4C07-B9FE-FB5639E2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not downloaded </a:t>
            </a:r>
            <a:r>
              <a:rPr lang="en-US" dirty="0" err="1"/>
              <a:t>FireFox</a:t>
            </a:r>
            <a:r>
              <a:rPr lang="en-US" dirty="0"/>
              <a:t>, do it now.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04DF5-ACD4-4D69-A2C3-243C233F8EF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03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Version Control System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It’s software used to manage/organize computer files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Python, HTML, Java, XML, any type of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Used on all types and sizes of projects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many different VCS software options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Git, SVN, TFS, CVS...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use a VCS?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Backup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Collaboration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VCS helps to manage everyone’s changes so they don’t get lost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ranches version control">
            <a:extLst>
              <a:ext uri="{FF2B5EF4-FFF2-40B4-BE49-F238E27FC236}">
                <a16:creationId xmlns:a16="http://schemas.microsoft.com/office/drawing/2014/main" id="{5BC95199-AAC4-439D-BBFC-BBEDCC0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1267498"/>
            <a:ext cx="7632935" cy="2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431</Words>
  <Application>Microsoft Office PowerPoint</Application>
  <PresentationFormat>On-screen Show (16:9)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Simple Dark</vt:lpstr>
      <vt:lpstr>PowerPoint Presentation</vt:lpstr>
      <vt:lpstr>Introduction</vt:lpstr>
      <vt:lpstr>Questions?</vt:lpstr>
      <vt:lpstr>LC 101</vt:lpstr>
      <vt:lpstr>What is VCS?</vt:lpstr>
      <vt:lpstr>Why use a VCS?</vt:lpstr>
      <vt:lpstr>Why use a VCS?</vt:lpstr>
      <vt:lpstr>PowerPoint Presentation</vt:lpstr>
      <vt:lpstr>How do you use a VCS?</vt:lpstr>
      <vt:lpstr>What is committing?</vt:lpstr>
      <vt:lpstr>Local Repo vs Remote Repo</vt:lpstr>
      <vt:lpstr>Using Git as your VCS</vt:lpstr>
      <vt:lpstr>Studio Walkthrough</vt:lpstr>
      <vt:lpstr>Lookup your new TF:      LC101 -&gt; People -&gt; Search by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your new TF:      LC101 -&gt; People -&gt; Search by name</dc:title>
  <cp:lastModifiedBy>Aleesha</cp:lastModifiedBy>
  <cp:revision>10</cp:revision>
  <dcterms:modified xsi:type="dcterms:W3CDTF">2018-03-13T18:52:43Z</dcterms:modified>
</cp:coreProperties>
</file>