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66" r:id="rId2"/>
    <p:sldId id="269" r:id="rId3"/>
    <p:sldId id="256" r:id="rId4"/>
    <p:sldId id="270" r:id="rId5"/>
    <p:sldId id="257" r:id="rId6"/>
    <p:sldId id="258" r:id="rId7"/>
    <p:sldId id="259" r:id="rId8"/>
    <p:sldId id="260" r:id="rId9"/>
    <p:sldId id="265" r:id="rId10"/>
    <p:sldId id="261" r:id="rId11"/>
    <p:sldId id="262" r:id="rId12"/>
    <p:sldId id="263" r:id="rId13"/>
    <p:sldId id="26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159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github.com/on-demand/downloads/github-git-cheat-sheet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8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do you use a VCS?</a:t>
            </a:r>
            <a:endParaRPr sz="4000"/>
          </a:p>
        </p:txBody>
      </p:sp>
      <p:sp>
        <p:nvSpPr>
          <p:cNvPr id="87" name="Shape 87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Install the VCS software on your computer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Setup a repository on your computer (two options)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1) create/initialize a repository in a folder OR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2) download/clone an existing remote repository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Commit files/changes to that repository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If using a remote repository you can push changes</a:t>
            </a: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committing?</a:t>
            </a:r>
            <a:endParaRPr sz="4000"/>
          </a:p>
        </p:txBody>
      </p:sp>
      <p:sp>
        <p:nvSpPr>
          <p:cNvPr id="93" name="Shape 93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Making the VCS system aware of changes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Could only be one file, but usually it will be more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This is how the changes are tracked, versioned, and shared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Adding </a:t>
            </a:r>
            <a:r>
              <a:rPr lang="en" sz="2400" dirty="0">
                <a:solidFill>
                  <a:srgbClr val="FFFFFF"/>
                </a:solidFill>
              </a:rPr>
              <a:t>versus Committing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Commit message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Short message about </a:t>
            </a:r>
            <a:r>
              <a:rPr lang="en" sz="2400" u="sng" dirty="0">
                <a:solidFill>
                  <a:srgbClr val="FFFFFF"/>
                </a:solidFill>
              </a:rPr>
              <a:t>why</a:t>
            </a:r>
            <a:r>
              <a:rPr lang="en" sz="2400" dirty="0">
                <a:solidFill>
                  <a:srgbClr val="FFFFFF"/>
                </a:solidFill>
              </a:rPr>
              <a:t> and </a:t>
            </a:r>
            <a:r>
              <a:rPr lang="en" sz="2400" u="sng" dirty="0">
                <a:solidFill>
                  <a:srgbClr val="FFFFFF"/>
                </a:solidFill>
              </a:rPr>
              <a:t>what</a:t>
            </a:r>
            <a:r>
              <a:rPr lang="en" sz="2400" dirty="0">
                <a:solidFill>
                  <a:srgbClr val="FFFFFF"/>
                </a:solidFill>
              </a:rPr>
              <a:t> you did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You will need this because you will eventually forget why you did EVERYTHING</a:t>
            </a: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Local Repo vs Remote Repo</a:t>
            </a:r>
            <a:endParaRPr sz="4000"/>
          </a:p>
        </p:txBody>
      </p:sp>
      <p:sp>
        <p:nvSpPr>
          <p:cNvPr id="99" name="Shape 99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en" sz="2300" dirty="0">
                <a:solidFill>
                  <a:srgbClr val="FFFFFF"/>
                </a:solidFill>
              </a:rPr>
              <a:t>Local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Is a repository on your computer only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You are working alone. Don’t need to share or backup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You won’t use this much if ever</a:t>
            </a:r>
            <a:endParaRPr sz="2300" dirty="0">
              <a:solidFill>
                <a:srgbClr val="FFFFFF"/>
              </a:solidFill>
            </a:endParaRPr>
          </a:p>
          <a:p>
            <a:pPr marL="457200" lvl="0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en" sz="2300" dirty="0">
                <a:solidFill>
                  <a:srgbClr val="FFFFFF"/>
                </a:solidFill>
              </a:rPr>
              <a:t>Remote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Is a repository on a remote server that many people can use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Sort of confusing because you still have local files in a folder that references the remote repo</a:t>
            </a:r>
            <a:endParaRPr sz="23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Using Git as your VCS</a:t>
            </a:r>
            <a:endParaRPr sz="4000"/>
          </a:p>
        </p:txBody>
      </p:sp>
      <p:sp>
        <p:nvSpPr>
          <p:cNvPr id="105" name="Shape 105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Install git on your computer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Learn the commands</a:t>
            </a:r>
            <a:endParaRPr sz="2200" dirty="0">
              <a:solidFill>
                <a:srgbClr val="FFFFFF"/>
              </a:solidFill>
            </a:endParaRP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 dirty="0">
                <a:solidFill>
                  <a:srgbClr val="FFFFFF"/>
                </a:solidFill>
              </a:rPr>
              <a:t>remember the git cheat sheet </a:t>
            </a:r>
            <a:r>
              <a:rPr lang="en-US" sz="2200" dirty="0">
                <a:solidFill>
                  <a:srgbClr val="FFFFFF"/>
                </a:solidFill>
                <a:hlinkClick r:id="rId3"/>
              </a:rPr>
              <a:t>Here.</a:t>
            </a:r>
            <a:endParaRPr lang="en-US" sz="2200" dirty="0">
              <a:solidFill>
                <a:srgbClr val="FFFFFF"/>
              </a:solidFill>
            </a:endParaRPr>
          </a:p>
          <a:p>
            <a:pPr marL="914400" lvl="1" indent="-368300">
              <a:lnSpc>
                <a:spcPct val="115000"/>
              </a:lnSpc>
              <a:buClr>
                <a:srgbClr val="FFFFFF"/>
              </a:buClr>
              <a:buSzPts val="2200"/>
              <a:buChar char="○"/>
            </a:pPr>
            <a:r>
              <a:rPr lang="en-US" sz="2200" dirty="0">
                <a:solidFill>
                  <a:srgbClr val="FFFFFF"/>
                </a:solidFill>
              </a:rPr>
              <a:t>Google: “git cheat sheet pdf”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clone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status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add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commit -m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push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log</a:t>
            </a: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Introduction</a:t>
            </a:r>
            <a:endParaRPr sz="4000" dirty="0"/>
          </a:p>
        </p:txBody>
      </p:sp>
      <p:sp>
        <p:nvSpPr>
          <p:cNvPr id="75" name="Shape 75"/>
          <p:cNvSpPr txBox="1"/>
          <p:nvPr/>
        </p:nvSpPr>
        <p:spPr>
          <a:xfrm>
            <a:off x="262350" y="640972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Aleesha, LC </a:t>
            </a:r>
            <a:r>
              <a:rPr lang="en-US" sz="2400" dirty="0" err="1">
                <a:solidFill>
                  <a:srgbClr val="FFFFFF"/>
                </a:solidFill>
              </a:rPr>
              <a:t>CodeCamp</a:t>
            </a:r>
            <a:r>
              <a:rPr lang="en-US" sz="2400" dirty="0">
                <a:solidFill>
                  <a:srgbClr val="FFFFFF"/>
                </a:solidFill>
              </a:rPr>
              <a:t> alum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highlight>
                <a:srgbClr val="FFFFFF"/>
              </a:highlight>
            </a:endParaRPr>
          </a:p>
          <a:p>
            <a:pPr marL="457200" lvl="0" indent="-381000">
              <a:lnSpc>
                <a:spcPct val="115000"/>
              </a:lnSpc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ROLE HAS CHANGED: instructor, not TF</a:t>
            </a:r>
          </a:p>
          <a:p>
            <a:pPr lvl="0">
              <a:lnSpc>
                <a:spcPct val="115000"/>
              </a:lnSpc>
            </a:pPr>
            <a:endParaRPr lang="en-US" sz="1100" dirty="0">
              <a:highlight>
                <a:srgbClr val="FFFFFF"/>
              </a:highlight>
            </a:endParaRPr>
          </a:p>
          <a:p>
            <a:pPr marL="457200" lvl="0" indent="-374650">
              <a:lnSpc>
                <a:spcPct val="115000"/>
              </a:lnSpc>
              <a:buClr>
                <a:srgbClr val="FFFFFF"/>
              </a:buClr>
              <a:buSzPts val="23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Expectations:</a:t>
            </a:r>
            <a:endParaRPr lang="en-US" sz="2300" dirty="0">
              <a:solidFill>
                <a:srgbClr val="FFFFFF"/>
              </a:solidFill>
            </a:endParaRP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r>
              <a:rPr lang="en-US" sz="2300" dirty="0">
                <a:solidFill>
                  <a:srgbClr val="FFFFFF"/>
                </a:solidFill>
              </a:rPr>
              <a:t>Do Class Prep Work</a:t>
            </a: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r>
              <a:rPr lang="en-US" sz="2300" dirty="0">
                <a:solidFill>
                  <a:srgbClr val="FFFFFF"/>
                </a:solidFill>
              </a:rPr>
              <a:t>Code WITH Class Prep videos.</a:t>
            </a:r>
            <a:endParaRPr lang="en-US" sz="2400" dirty="0">
              <a:solidFill>
                <a:srgbClr val="FFFFFF"/>
              </a:solidFill>
            </a:endParaRPr>
          </a:p>
          <a:p>
            <a:pPr lvl="0">
              <a:lnSpc>
                <a:spcPct val="115000"/>
              </a:lnSpc>
            </a:pPr>
            <a:endParaRPr lang="en-US" sz="1100" dirty="0">
              <a:highlight>
                <a:srgbClr val="FFFFFF"/>
              </a:highlight>
            </a:endParaRPr>
          </a:p>
          <a:p>
            <a:pPr marL="457200" lvl="0" indent="-374650">
              <a:lnSpc>
                <a:spcPct val="115000"/>
              </a:lnSpc>
              <a:buClr>
                <a:srgbClr val="FFFFFF"/>
              </a:buClr>
              <a:buSzPts val="23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General Schedule: </a:t>
            </a:r>
            <a:endParaRPr lang="en-US" sz="2300" dirty="0">
              <a:solidFill>
                <a:srgbClr val="FFFFFF"/>
              </a:solidFill>
            </a:endParaRP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r>
              <a:rPr lang="en-US" sz="2300" dirty="0">
                <a:solidFill>
                  <a:srgbClr val="FFFFFF"/>
                </a:solidFill>
              </a:rPr>
              <a:t>Studio Solution, Lecture, Studio Walkthrough, Studio</a:t>
            </a: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endParaRPr lang="en-US" sz="2300" dirty="0">
              <a:solidFill>
                <a:srgbClr val="FFFFFF"/>
              </a:solidFill>
            </a:endParaRPr>
          </a:p>
          <a:p>
            <a:pPr marL="914400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endParaRPr lang="en-US" sz="23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Lookup your new TF:      LC101 -&gt; People -&gt; Search by name</a:t>
            </a:r>
            <a:endParaRPr sz="4000"/>
          </a:p>
        </p:txBody>
      </p:sp>
      <p:sp>
        <p:nvSpPr>
          <p:cNvPr id="55" name="Shape 55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pic>
        <p:nvPicPr>
          <p:cNvPr id="56" name="Shape 56" descr="Screen_Shot_2017-09-07_at_2_29_52_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25" y="400150"/>
            <a:ext cx="8535951" cy="47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31A7-B3A5-4F7D-986B-361D7DAE1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819F-6330-4C07-B9FE-FB5639E21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you have not downloaded </a:t>
            </a:r>
            <a:r>
              <a:rPr lang="en-US" dirty="0" err="1"/>
              <a:t>FireFox</a:t>
            </a:r>
            <a:r>
              <a:rPr lang="en-US" dirty="0"/>
              <a:t>, do it now.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04DF5-ACD4-4D69-A2C3-243C233F8EF6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7032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1</a:t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051000" y="1814575"/>
            <a:ext cx="30420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&amp; HTML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VCS?</a:t>
            </a:r>
            <a:endParaRPr sz="4000"/>
          </a:p>
        </p:txBody>
      </p:sp>
      <p:sp>
        <p:nvSpPr>
          <p:cNvPr id="69" name="Shape 69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Version Control System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It’s software used to manage/organize computer files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Python, HTML, Java, XML, any type of file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Used on all types and sizes of projects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There are many different VCS software options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Git, SVN, TFS, CVS...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Why use a VCS?</a:t>
            </a:r>
            <a:endParaRPr sz="4000" dirty="0"/>
          </a:p>
        </p:txBody>
      </p:sp>
      <p:sp>
        <p:nvSpPr>
          <p:cNvPr id="75" name="Shape 75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Backup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highlight>
                <a:srgbClr val="FFFFFF"/>
              </a:highlight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Collaboration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Multiple people trying to edit the same files (word docs, spreadsheets)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VCS helps to manage everyone’s changes so they don’t get lost</a:t>
            </a: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Why use a VCS?</a:t>
            </a:r>
            <a:endParaRPr sz="4000"/>
          </a:p>
        </p:txBody>
      </p:sp>
      <p:sp>
        <p:nvSpPr>
          <p:cNvPr id="81" name="Shape 81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Versioning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Orderly way of keeping and accessing different versions of your work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Understanding What Happened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Comparing different versions of a file(s) can give insight, especially if you look at all the files changed “at the same time”</a:t>
            </a: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ranches version control">
            <a:extLst>
              <a:ext uri="{FF2B5EF4-FFF2-40B4-BE49-F238E27FC236}">
                <a16:creationId xmlns:a16="http://schemas.microsoft.com/office/drawing/2014/main" id="{5BC95199-AAC4-439D-BBFC-BBEDCC016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2" y="1267498"/>
            <a:ext cx="7632935" cy="260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564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429</Words>
  <Application>Microsoft Office PowerPoint</Application>
  <PresentationFormat>On-screen Show (16:9)</PresentationFormat>
  <Paragraphs>118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Consolas</vt:lpstr>
      <vt:lpstr>Simple Dark</vt:lpstr>
      <vt:lpstr>PowerPoint Presentation</vt:lpstr>
      <vt:lpstr>Introduction</vt:lpstr>
      <vt:lpstr>Lookup your new TF:      LC101 -&gt; People -&gt; Search by name</vt:lpstr>
      <vt:lpstr>Questions?</vt:lpstr>
      <vt:lpstr>LC 101</vt:lpstr>
      <vt:lpstr>What is VCS?</vt:lpstr>
      <vt:lpstr>Why use a VCS?</vt:lpstr>
      <vt:lpstr>Why use a VCS?</vt:lpstr>
      <vt:lpstr>PowerPoint Presentation</vt:lpstr>
      <vt:lpstr>How do you use a VCS?</vt:lpstr>
      <vt:lpstr>What is committing?</vt:lpstr>
      <vt:lpstr>Local Repo vs Remote Repo</vt:lpstr>
      <vt:lpstr>Using Git as your VCS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Lookup your new TF:      LC101 -&gt; People -&gt; Search by name</dc:title>
  <cp:lastModifiedBy>Aleesha</cp:lastModifiedBy>
  <cp:revision>7</cp:revision>
  <dcterms:modified xsi:type="dcterms:W3CDTF">2018-03-13T18:28:19Z</dcterms:modified>
</cp:coreProperties>
</file>