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65" r:id="rId2"/>
    <p:sldId id="266" r:id="rId3"/>
    <p:sldId id="267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9" r:id="rId12"/>
    <p:sldId id="27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is happening.</a:t>
            </a:r>
          </a:p>
        </p:txBody>
      </p:sp>
    </p:spTree>
    <p:extLst>
      <p:ext uri="{BB962C8B-B14F-4D97-AF65-F5344CB8AC3E}">
        <p14:creationId xmlns:p14="http://schemas.microsoft.com/office/powerpoint/2010/main" val="967038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405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9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037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678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B795C-49A2-4CD2-B09E-AB93E55C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58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Configure Relationships with SQLAl...</a:t>
            </a:r>
            <a:endParaRPr sz="4000"/>
          </a:p>
        </p:txBody>
      </p:sp>
      <p:sp>
        <p:nvSpPr>
          <p:cNvPr id="92" name="Shape 9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class Comic(db.Model):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id = db.Column(db.Integer, primary_key=True)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publisher_id = db.Column(db.Integer, ForeignKey("publisher.id"))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publisher = db.relationship('Publisher')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class Publisher(db.Model):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id = db.Column(db.Integer, primary_key=True)</a:t>
            </a: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comic = Comic.query.get(id)</a:t>
            </a: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comic.publisher.name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D703-8BBD-4963-8604-EB1BB752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29950"/>
            <a:ext cx="8520600" cy="841800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8960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D703-8BBD-4963-8604-EB1BB752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29950"/>
            <a:ext cx="8520600" cy="841800"/>
          </a:xfrm>
        </p:spPr>
        <p:txBody>
          <a:bodyPr/>
          <a:lstStyle/>
          <a:p>
            <a:r>
              <a:rPr lang="en-US" dirty="0"/>
              <a:t>Studio Walkthrough</a:t>
            </a:r>
          </a:p>
        </p:txBody>
      </p:sp>
    </p:spTree>
    <p:extLst>
      <p:ext uri="{BB962C8B-B14F-4D97-AF65-F5344CB8AC3E}">
        <p14:creationId xmlns:p14="http://schemas.microsoft.com/office/powerpoint/2010/main" val="222084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Outline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Reminders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Short Lecture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Q&amp;A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 Walkthrough (</a:t>
            </a:r>
            <a:r>
              <a:rPr lang="en-US" sz="2400" dirty="0" err="1">
                <a:solidFill>
                  <a:srgbClr val="FFFFFF"/>
                </a:solidFill>
              </a:rPr>
              <a:t>Flicklist</a:t>
            </a:r>
            <a:r>
              <a:rPr lang="en-US" sz="2400" dirty="0">
                <a:solidFill>
                  <a:srgbClr val="FFFFFF"/>
                </a:solidFill>
              </a:rPr>
              <a:t> 8)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6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Reminders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68858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lnSpc>
                <a:spcPct val="115000"/>
              </a:lnSpc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Also, catch up on missing assignments ASAP</a:t>
            </a:r>
          </a:p>
          <a:p>
            <a:pPr marL="457200" indent="-381000">
              <a:lnSpc>
                <a:spcPct val="115000"/>
              </a:lnSpc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Baseball on Tuesday</a:t>
            </a:r>
          </a:p>
          <a:p>
            <a:pPr marL="457200" indent="-381000">
              <a:lnSpc>
                <a:spcPct val="115000"/>
              </a:lnSpc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 err="1">
                <a:solidFill>
                  <a:srgbClr val="FFFFFF"/>
                </a:solidFill>
              </a:rPr>
              <a:t>Blogz</a:t>
            </a:r>
            <a:r>
              <a:rPr lang="en-US" sz="2400" dirty="0">
                <a:solidFill>
                  <a:srgbClr val="FFFFFF"/>
                </a:solidFill>
              </a:rPr>
              <a:t> due next Saturday</a:t>
            </a:r>
          </a:p>
          <a:p>
            <a:pPr marL="762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endParaRPr lang="en-US" sz="900" dirty="0">
              <a:solidFill>
                <a:srgbClr val="FFFFFF"/>
              </a:solidFill>
            </a:endParaRPr>
          </a:p>
          <a:p>
            <a:pPr lvl="0">
              <a:lnSpc>
                <a:spcPct val="115000"/>
              </a:lnSpc>
            </a:pPr>
            <a:endParaRPr lang="en-US"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9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12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4027050" y="2111100"/>
            <a:ext cx="1096500" cy="1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MVC</a:t>
            </a:r>
            <a:endParaRPr sz="4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are design patterns?</a:t>
            </a:r>
            <a:endParaRPr sz="400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Organizing your code into categories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Assigning specific tasks to those categories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Cat A (represent things)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Cat B (contains HTML)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MVC?</a:t>
            </a:r>
            <a:endParaRPr sz="4000"/>
          </a:p>
        </p:txBody>
      </p:sp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Model View Controller - Design Pattern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Has Three Categories of files, each with own purpose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Model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View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Controller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MVC Frameworks</a:t>
            </a:r>
            <a:endParaRPr sz="4000"/>
          </a:p>
        </p:txBody>
      </p:sp>
      <p:sp>
        <p:nvSpPr>
          <p:cNvPr id="74" name="Shape 7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A framework/module that provides MVC style categories and functionality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Most languages have MVC frameworks available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React (JS)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Spring MVC (Java)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Flask and MVC</a:t>
            </a:r>
            <a:endParaRPr sz="4000"/>
          </a:p>
        </p:txBody>
      </p:sp>
      <p:sp>
        <p:nvSpPr>
          <p:cNvPr id="80" name="Shape 80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Flask isn’t exactly an MVC framework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However we can choose to organize our code in a way to fit the MVC pattern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models.py - Classes that use SQLAlchemy (model)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templates/ - HTML and jinja2 (view)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Main.py - Route handler functions (controller)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Class Relationships</a:t>
            </a:r>
            <a:endParaRPr sz="4000"/>
          </a:p>
        </p:txBody>
      </p:sp>
      <p:sp>
        <p:nvSpPr>
          <p:cNvPr id="86" name="Shape 86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Model classes relate to each other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Comic has a Publisher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User has Movies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Student takes Classes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Comic belongs to a Publisher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Comic table</a:t>
            </a:r>
            <a:endParaRPr sz="2400">
              <a:solidFill>
                <a:srgbClr val="FFFFFF"/>
              </a:solidFill>
            </a:endParaRPr>
          </a:p>
          <a:p>
            <a: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>
                <a:solidFill>
                  <a:srgbClr val="FFFFFF"/>
                </a:solidFill>
              </a:rPr>
              <a:t>id (primary key)</a:t>
            </a:r>
            <a:endParaRPr sz="2400">
              <a:solidFill>
                <a:srgbClr val="FFFFFF"/>
              </a:solidFill>
            </a:endParaRPr>
          </a:p>
          <a:p>
            <a: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>
                <a:solidFill>
                  <a:srgbClr val="FFFFFF"/>
                </a:solidFill>
              </a:rPr>
              <a:t>publisher_id (foreign key, references publisher.id)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Publisher table</a:t>
            </a:r>
            <a:endParaRPr sz="2400">
              <a:solidFill>
                <a:srgbClr val="FFFFFF"/>
              </a:solidFill>
            </a:endParaRPr>
          </a:p>
          <a:p>
            <a: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>
                <a:solidFill>
                  <a:srgbClr val="FFFFFF"/>
                </a:solidFill>
              </a:rPr>
              <a:t>id (primary key)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322</Words>
  <Application>Microsoft Office PowerPoint</Application>
  <PresentationFormat>On-screen Show (16:9)</PresentationFormat>
  <Paragraphs>62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Consolas</vt:lpstr>
      <vt:lpstr>Simple Dark</vt:lpstr>
      <vt:lpstr>PowerPoint Presentation</vt:lpstr>
      <vt:lpstr>Outline</vt:lpstr>
      <vt:lpstr>Reminders</vt:lpstr>
      <vt:lpstr>LC 101</vt:lpstr>
      <vt:lpstr>What are design patterns?</vt:lpstr>
      <vt:lpstr>What is MVC?</vt:lpstr>
      <vt:lpstr>MVC Frameworks</vt:lpstr>
      <vt:lpstr>Flask and MVC</vt:lpstr>
      <vt:lpstr>Class Relationships</vt:lpstr>
      <vt:lpstr>Configure Relationships with SQLAl...</vt:lpstr>
      <vt:lpstr>Q &amp; A</vt:lpstr>
      <vt:lpstr>Studio 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Aleesha</cp:lastModifiedBy>
  <cp:revision>3</cp:revision>
  <dcterms:modified xsi:type="dcterms:W3CDTF">2018-04-16T12:30:33Z</dcterms:modified>
</cp:coreProperties>
</file>