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6" r:id="rId2"/>
    <p:sldId id="267" r:id="rId3"/>
    <p:sldId id="268" r:id="rId4"/>
    <p:sldId id="270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265023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41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5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login with hashed password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Can’t compare request.form[‘password’] to user.hashed_password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Why?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need to hash the submitted password so that it’s in the same shape as the stored user.hashed_password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login with hashed password...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Hash the submitted password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hashed_submitted_password = hash_stuff(request.form[‘password’])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Now you can check the password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If hashed_submitted_password == user.hashed_password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Bootstrap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CSS Framework that you can base your site styles 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 don’t have to start from scratch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It’s not just CSS (also includes some JavaScript)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CSS classes ready to be used by you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Documentation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Examples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Get Bootstrap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Download the CSS files -OR-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can link to their files on a CDN </a:t>
            </a:r>
            <a:r>
              <a:rPr lang="en" sz="2000">
                <a:solidFill>
                  <a:srgbClr val="FFFFFF"/>
                </a:solidFill>
              </a:rPr>
              <a:t>(Content Delivery Network)</a:t>
            </a:r>
            <a:endParaRPr sz="20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That is simply a server that serves up things like images and css files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Read the docs!!!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 the &lt;link&gt; to your .html file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Start using it!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72D14-C85C-4CA4-AA58-18638CE31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walkthrough again. But this one is so fun!</a:t>
            </a:r>
          </a:p>
        </p:txBody>
      </p:sp>
    </p:spTree>
    <p:extLst>
      <p:ext uri="{BB962C8B-B14F-4D97-AF65-F5344CB8AC3E}">
        <p14:creationId xmlns:p14="http://schemas.microsoft.com/office/powerpoint/2010/main" val="28980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 (</a:t>
            </a:r>
            <a:r>
              <a:rPr lang="en-US" sz="2400" dirty="0" err="1">
                <a:solidFill>
                  <a:srgbClr val="FFFFFF"/>
                </a:solidFill>
              </a:rPr>
              <a:t>Flicklist</a:t>
            </a:r>
            <a:r>
              <a:rPr lang="en-US" sz="2400" dirty="0">
                <a:solidFill>
                  <a:srgbClr val="FFFFFF"/>
                </a:solidFill>
              </a:rPr>
              <a:t> 8)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Lecture/Q&amp;A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68858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</a:rPr>
              <a:t>Blogz</a:t>
            </a:r>
            <a:r>
              <a:rPr lang="en-US" sz="2400" dirty="0">
                <a:solidFill>
                  <a:srgbClr val="FFFFFF"/>
                </a:solidFill>
              </a:rPr>
              <a:t> due Saturday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 are so close! You guys are amazing!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 Solution: </a:t>
            </a:r>
            <a:r>
              <a:rPr lang="en-US" dirty="0" err="1"/>
              <a:t>Flicklist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281050" y="2111100"/>
            <a:ext cx="6459452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Hashing and </a:t>
            </a:r>
            <a:r>
              <a:rPr lang="en-US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ootstrap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Encryption Review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Encrypt text with a key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 key to un-encrypt the text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did this on at least one assignment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Hashing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password converted -&gt; what looks like random text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Store the hashed version of the password in the database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Benefits of hashing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hashed password stored can not be easily turned back into plain text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That helps if your database is hacked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User is not aware of the hashing process and enters password as usual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store a hashed password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import module for hashing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For now we will call the function hash_stuff()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First the user needs to register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Hashed version of their password is stored in database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user.hashed_password = hash_stuff(request.form[‘password’)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login with hashed password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User enters password into a form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Form submitted to the server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Get values out of the form in your route handler function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request.form[‘password’]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request.form[‘email’]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Load User from the database using email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user = User.query.find_by(email=request.form[‘email’])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436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Simple Dark</vt:lpstr>
      <vt:lpstr>PowerPoint Presentation</vt:lpstr>
      <vt:lpstr>Outline</vt:lpstr>
      <vt:lpstr>Reminders</vt:lpstr>
      <vt:lpstr>Studio Solution: Flicklist 8</vt:lpstr>
      <vt:lpstr>LC 101</vt:lpstr>
      <vt:lpstr>Encryption Review</vt:lpstr>
      <vt:lpstr>Hashing</vt:lpstr>
      <vt:lpstr>How to store a hashed password</vt:lpstr>
      <vt:lpstr>How to login with hashed password</vt:lpstr>
      <vt:lpstr>How to login with hashed password</vt:lpstr>
      <vt:lpstr>How to login with hashed password...</vt:lpstr>
      <vt:lpstr>Bootstrap</vt:lpstr>
      <vt:lpstr>How to Get Bootstrap</vt:lpstr>
      <vt:lpstr>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5</cp:revision>
  <dcterms:modified xsi:type="dcterms:W3CDTF">2018-04-21T18:55:09Z</dcterms:modified>
</cp:coreProperties>
</file>