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63" r:id="rId2"/>
    <p:sldId id="261" r:id="rId3"/>
    <p:sldId id="262" r:id="rId4"/>
    <p:sldId id="260" r:id="rId5"/>
    <p:sldId id="256" r:id="rId6"/>
    <p:sldId id="257" r:id="rId7"/>
    <p:sldId id="267" r:id="rId8"/>
    <p:sldId id="265" r:id="rId9"/>
    <p:sldId id="266" r:id="rId10"/>
    <p:sldId id="264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9259" autoAdjust="0"/>
  </p:normalViewPr>
  <p:slideViewPr>
    <p:cSldViewPr snapToGrid="0">
      <p:cViewPr varScale="1">
        <p:scale>
          <a:sx n="50" d="100"/>
          <a:sy n="50" d="100"/>
        </p:scale>
        <p:origin x="18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Nothing is happening.</a:t>
            </a:r>
          </a:p>
        </p:txBody>
      </p:sp>
    </p:spTree>
    <p:extLst>
      <p:ext uri="{BB962C8B-B14F-4D97-AF65-F5344CB8AC3E}">
        <p14:creationId xmlns:p14="http://schemas.microsoft.com/office/powerpoint/2010/main" val="481869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1011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Pause when necessary. Rewind when necessary. That’s the beauty of it!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2113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My big issue: redirect instead of return redirect!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Git, HTML Escaping</a:t>
            </a:r>
          </a:p>
          <a:p>
            <a:r>
              <a:rPr lang="en-US" dirty="0"/>
              <a:t>Flask, Validation, Redirecting will be covered in the </a:t>
            </a:r>
            <a:r>
              <a:rPr lang="en-US" dirty="0" err="1"/>
              <a:t>waklthrough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69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Pause when necessary. Rewind when necessary. That’s the beauty of it!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3099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61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77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4B795C-49A2-4CD2-B09E-AB93E55C3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58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B2B44-E135-446B-8B96-DA63B6936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Studio Walkthrough</a:t>
            </a:r>
          </a:p>
        </p:txBody>
      </p:sp>
    </p:spTree>
    <p:extLst>
      <p:ext uri="{BB962C8B-B14F-4D97-AF65-F5344CB8AC3E}">
        <p14:creationId xmlns:p14="http://schemas.microsoft.com/office/powerpoint/2010/main" val="260465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Outline</a:t>
            </a:r>
            <a:endParaRPr sz="4000" dirty="0"/>
          </a:p>
        </p:txBody>
      </p:sp>
      <p:sp>
        <p:nvSpPr>
          <p:cNvPr id="62" name="Shape 62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Reminders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Studio Solution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Q&amp;A Session?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Studio Walkthrough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Studio</a:t>
            </a: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36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Reminders</a:t>
            </a:r>
            <a:endParaRPr sz="4000" dirty="0"/>
          </a:p>
        </p:txBody>
      </p:sp>
      <p:sp>
        <p:nvSpPr>
          <p:cNvPr id="62" name="Shape 62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CODE WITH THE VIDEOS!!!!!! 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endParaRPr lang="en-US" sz="2400" dirty="0">
              <a:solidFill>
                <a:srgbClr val="FFFFFF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Web Caesar is due THIS Saturday 3/31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endParaRPr lang="en-US" sz="24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69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B2B44-E135-446B-8B96-DA63B6936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Studio 2 Solution (last class)</a:t>
            </a:r>
          </a:p>
        </p:txBody>
      </p:sp>
    </p:spTree>
    <p:extLst>
      <p:ext uri="{BB962C8B-B14F-4D97-AF65-F5344CB8AC3E}">
        <p14:creationId xmlns:p14="http://schemas.microsoft.com/office/powerpoint/2010/main" val="182366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0" y="-94125"/>
            <a:ext cx="8520600" cy="9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 101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543375"/>
            <a:ext cx="8520600" cy="7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2 - Class 5</a:t>
            </a:r>
            <a:endParaRPr dirty="0"/>
          </a:p>
        </p:txBody>
      </p:sp>
      <p:sp>
        <p:nvSpPr>
          <p:cNvPr id="56" name="Shape 56"/>
          <p:cNvSpPr txBox="1"/>
          <p:nvPr/>
        </p:nvSpPr>
        <p:spPr>
          <a:xfrm>
            <a:off x="2614050" y="1850150"/>
            <a:ext cx="3915900" cy="1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More on Forms</a:t>
            </a:r>
            <a:endParaRPr sz="40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How are you feeling about…?</a:t>
            </a:r>
            <a:endParaRPr sz="4000" dirty="0"/>
          </a:p>
        </p:txBody>
      </p:sp>
      <p:sp>
        <p:nvSpPr>
          <p:cNvPr id="62" name="Shape 62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 dirty="0">
                <a:solidFill>
                  <a:srgbClr val="FFFFFF"/>
                </a:solidFill>
              </a:rPr>
              <a:t>Flask</a:t>
            </a:r>
            <a:endParaRPr sz="2400" dirty="0">
              <a:solidFill>
                <a:srgbClr val="FFFFFF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Git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Validation of Forms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Redirecting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HTML Escaping</a:t>
            </a:r>
          </a:p>
          <a:p>
            <a:pPr marL="762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B2B44-E135-446B-8B96-DA63B6936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1764239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/>
              <a:t>urllib.parse.urlencode</a:t>
            </a:r>
            <a:endParaRPr sz="4000" dirty="0"/>
          </a:p>
        </p:txBody>
      </p:sp>
      <p:sp>
        <p:nvSpPr>
          <p:cNvPr id="62" name="Shape 62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What does this function do?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endParaRPr lang="en-US" sz="2400" dirty="0">
              <a:solidFill>
                <a:srgbClr val="FFFFFF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Why would we ever need it?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endParaRPr lang="en-US" sz="2400" dirty="0">
              <a:solidFill>
                <a:srgbClr val="FFFFFF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Example time!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endParaRPr lang="en-US" sz="24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84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B2B44-E135-446B-8B96-DA63B6936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urllib.parse.urlencode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2220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144</Words>
  <Application>Microsoft Office PowerPoint</Application>
  <PresentationFormat>On-screen Show (16:9)</PresentationFormat>
  <Paragraphs>46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Consolas</vt:lpstr>
      <vt:lpstr>Simple Dark</vt:lpstr>
      <vt:lpstr>PowerPoint Presentation</vt:lpstr>
      <vt:lpstr>Outline</vt:lpstr>
      <vt:lpstr>Reminders</vt:lpstr>
      <vt:lpstr>Studio 2 Solution (last class)</vt:lpstr>
      <vt:lpstr>LC 101</vt:lpstr>
      <vt:lpstr>How are you feeling about…?</vt:lpstr>
      <vt:lpstr>Examples</vt:lpstr>
      <vt:lpstr>urllib.parse.urlencode</vt:lpstr>
      <vt:lpstr>Example of urllib.parse.urlencode</vt:lpstr>
      <vt:lpstr>Studio Walkthrough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Studio Solution</dc:title>
  <cp:lastModifiedBy>Aleesha</cp:lastModifiedBy>
  <cp:revision>13</cp:revision>
  <dcterms:modified xsi:type="dcterms:W3CDTF">2018-03-21T20:26:40Z</dcterms:modified>
</cp:coreProperties>
</file>