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5B50-28E8-4574-9B84-7FF15E0D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333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ID selector</a:t>
            </a:r>
            <a:endParaRPr sz="4000"/>
          </a:p>
        </p:txBody>
      </p:sp>
      <p:sp>
        <p:nvSpPr>
          <p:cNvPr id="104" name="Shape 10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ID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id="main-page-title"&gt;Welcome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There should only be ONE of these on page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Don’t use same ID twice on page!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#main-page-title {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Branching in Git</a:t>
            </a:r>
            <a:endParaRPr sz="4000"/>
          </a:p>
        </p:txBody>
      </p:sp>
      <p:sp>
        <p:nvSpPr>
          <p:cNvPr id="110" name="Shape 11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Git uses branches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master is the default branch (it’s there by default)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repo and a branch is a series of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 branch is a different version of the entire repository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Branches are for keeping your work isolated until it’s “ready”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Merging a branch</a:t>
            </a:r>
            <a:endParaRPr sz="4000"/>
          </a:p>
        </p:txBody>
      </p:sp>
      <p:sp>
        <p:nvSpPr>
          <p:cNvPr id="116" name="Shape 11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Since branches are copies of the same repo, they can be merged into each other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When you merge two branches the resulting branch will have the combined commits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WARNING: If the same lines have been edited in each branch, you will get a Merge Conflict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-94125"/>
            <a:ext cx="8520600" cy="9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101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543375"/>
            <a:ext cx="852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2 - Class 2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840750" y="1850150"/>
            <a:ext cx="74625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HTML, CSS, &amp; Git Branches</a:t>
            </a:r>
            <a:endParaRPr sz="4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CSS?</a:t>
            </a:r>
            <a:endParaRPr sz="4000"/>
          </a:p>
        </p:txBody>
      </p:sp>
      <p:sp>
        <p:nvSpPr>
          <p:cNvPr id="62" name="Shape 6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Cascading Style Sheets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being styled?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The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sheets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style sheet = list of rules that determine the style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does </a:t>
            </a:r>
            <a:r>
              <a:rPr lang="en" sz="2400" u="sng">
                <a:solidFill>
                  <a:srgbClr val="FFFFFF"/>
                </a:solidFill>
              </a:rPr>
              <a:t>cascading</a:t>
            </a:r>
            <a:r>
              <a:rPr lang="en" sz="2400">
                <a:solidFill>
                  <a:srgbClr val="FFFFFF"/>
                </a:solidFill>
              </a:rPr>
              <a:t> refer to?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To the cascading order in which the rules are applied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This is how conflicting rules are resolved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have default styles</a:t>
            </a:r>
            <a:endParaRPr sz="4000"/>
          </a:p>
        </p:txBody>
      </p:sp>
      <p:sp>
        <p:nvSpPr>
          <p:cNvPr id="68" name="Shape 6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A &lt;p&gt; has margin on top and bottom because that is it’s default style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The browser or “user agent” has default styles for all HTML elements</a:t>
            </a: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Change an element’s style</a:t>
            </a:r>
            <a:endParaRPr sz="4000"/>
          </a:p>
        </p:txBody>
      </p:sp>
      <p:sp>
        <p:nvSpPr>
          <p:cNvPr id="74" name="Shape 74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You have to give the element new style rules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color: red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font-size: 20</a:t>
            </a:r>
            <a:endParaRPr sz="2400">
              <a:solidFill>
                <a:srgbClr val="FFFFFF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</a:pPr>
            <a:r>
              <a:rPr lang="en" sz="2400">
                <a:solidFill>
                  <a:srgbClr val="FFFFFF"/>
                </a:solidFill>
              </a:rPr>
              <a:t>Can these be anything I want?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super-shiny: true</a:t>
            </a:r>
            <a:endParaRPr sz="2400">
              <a:solidFill>
                <a:srgbClr val="FFFFFF"/>
              </a:solidFill>
            </a:endParaRPr>
          </a:p>
          <a:p>
            <a: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</a:pPr>
            <a:r>
              <a:rPr lang="en" sz="2400">
                <a:solidFill>
                  <a:srgbClr val="FFFFFF"/>
                </a:solidFill>
              </a:rPr>
              <a:t>NO! Each element has certain css properties you can change (you will learn them in time)</a:t>
            </a:r>
            <a:endParaRPr sz="2400">
              <a:solidFill>
                <a:srgbClr val="FFFFFF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style attribute of an element</a:t>
            </a:r>
            <a:endParaRPr sz="4000"/>
          </a:p>
        </p:txBody>
      </p:sp>
      <p:sp>
        <p:nvSpPr>
          <p:cNvPr id="80" name="Shape 80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&lt;p style="font-size: 20;</a:t>
            </a:r>
            <a:r>
              <a:rPr lang="en" sz="2400">
                <a:solidFill>
                  <a:schemeClr val="dk1"/>
                </a:solidFill>
              </a:rPr>
              <a:t>"&gt;Some text…&lt;/p&gt;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style="color: red;"&gt;Super fun heading&lt;/h1&gt;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You should </a:t>
            </a:r>
            <a:r>
              <a:rPr lang="en" sz="2400" u="sng">
                <a:solidFill>
                  <a:schemeClr val="dk1"/>
                </a:solidFill>
              </a:rPr>
              <a:t>avoid</a:t>
            </a:r>
            <a:r>
              <a:rPr lang="en" sz="2400">
                <a:solidFill>
                  <a:schemeClr val="dk1"/>
                </a:solidFill>
              </a:rPr>
              <a:t> using inline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Makes it hard to change the style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Duplication of styles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Alternatives to inline style are on next slide...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Where to put your css?</a:t>
            </a:r>
            <a:endParaRPr sz="4000"/>
          </a:p>
        </p:txBody>
      </p:sp>
      <p:sp>
        <p:nvSpPr>
          <p:cNvPr id="86" name="Shape 86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p {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color: red;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External style sheet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Basic-styles.css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contents would be </a:t>
            </a:r>
            <a:r>
              <a:rPr lang="en" sz="2400" u="sng">
                <a:solidFill>
                  <a:schemeClr val="dk1"/>
                </a:solidFill>
              </a:rPr>
              <a:t>selectors</a:t>
            </a:r>
            <a:r>
              <a:rPr lang="en" sz="2400">
                <a:solidFill>
                  <a:schemeClr val="dk1"/>
                </a:solidFill>
              </a:rPr>
              <a:t> and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CSS Selectors</a:t>
            </a:r>
            <a:endParaRPr sz="4000"/>
          </a:p>
        </p:txBody>
      </p:sp>
      <p:sp>
        <p:nvSpPr>
          <p:cNvPr id="92" name="Shape 92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Specify which elements will be affected by the CSS rules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Three ways to select elements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element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class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ID attribute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275" y="-124550"/>
            <a:ext cx="87699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Class selector</a:t>
            </a:r>
            <a:endParaRPr sz="4000"/>
          </a:p>
        </p:txBody>
      </p:sp>
      <p:sp>
        <p:nvSpPr>
          <p:cNvPr id="98" name="Shape 98"/>
          <p:cNvSpPr txBox="1"/>
          <p:nvPr/>
        </p:nvSpPr>
        <p:spPr>
          <a:xfrm>
            <a:off x="418050" y="658225"/>
            <a:ext cx="8619300" cy="43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Uses the </a:t>
            </a:r>
            <a:r>
              <a:rPr lang="en" sz="2400" u="sng">
                <a:solidFill>
                  <a:schemeClr val="dk1"/>
                </a:solidFill>
              </a:rPr>
              <a:t>class attribute</a:t>
            </a:r>
            <a:r>
              <a:rPr lang="en" sz="2400">
                <a:solidFill>
                  <a:schemeClr val="dk1"/>
                </a:solidFill>
              </a:rPr>
              <a:t> of an element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&lt;h1 class="section-title"&gt;Welcome to LC101&lt;/h1&gt;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&lt;style type="text/css"&gt;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.section-title {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font-size: 20px;</a:t>
            </a:r>
            <a:endParaRPr sz="24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			text-align: center;</a:t>
            </a:r>
            <a:endParaRPr sz="240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&lt;/style&gt;</a:t>
            </a:r>
            <a:endParaRPr sz="240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420</Words>
  <Application>Microsoft Office PowerPoint</Application>
  <PresentationFormat>On-screen Show (16:9)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Consolas</vt:lpstr>
      <vt:lpstr>Simple Dark</vt:lpstr>
      <vt:lpstr>Questions?</vt:lpstr>
      <vt:lpstr>LC 101</vt:lpstr>
      <vt:lpstr>What is CSS?</vt:lpstr>
      <vt:lpstr>Elements have default styles</vt:lpstr>
      <vt:lpstr>Change an element’s style</vt:lpstr>
      <vt:lpstr>Use style attribute of an element</vt:lpstr>
      <vt:lpstr>Where to put your css?</vt:lpstr>
      <vt:lpstr>CSS Selectors</vt:lpstr>
      <vt:lpstr>Class selector</vt:lpstr>
      <vt:lpstr>ID selector</vt:lpstr>
      <vt:lpstr>Branching in Git</vt:lpstr>
      <vt:lpstr>Merging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Questions?</dc:title>
  <cp:lastModifiedBy>Aleesha</cp:lastModifiedBy>
  <cp:revision>2</cp:revision>
  <dcterms:modified xsi:type="dcterms:W3CDTF">2018-03-12T18:48:32Z</dcterms:modified>
</cp:coreProperties>
</file>