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Lookup your new TF:      LC101 -&gt; People -&gt; Search by name</a:t>
            </a:r>
            <a:endParaRPr sz="4000"/>
          </a:p>
        </p:txBody>
      </p:sp>
      <p:sp>
        <p:nvSpPr>
          <p:cNvPr id="55" name="Shape 5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Screen_Shot_2017-09-07_at_2_29_52_PM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400150"/>
            <a:ext cx="8535951" cy="4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051000" y="1814575"/>
            <a:ext cx="30420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&amp; HTML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VCS?</a:t>
            </a:r>
            <a:endParaRPr sz="4000"/>
          </a:p>
        </p:txBody>
      </p:sp>
      <p:sp>
        <p:nvSpPr>
          <p:cNvPr id="69" name="Shape 6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Version Control System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It’s software used to manage/organize computer files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Python, HTML, Java, XML, any type of file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Used on all types and sizes of projects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many different VCS software options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Git, SVN, TFS, CVS...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</a:t>
            </a:r>
            <a:r>
              <a:rPr lang="en" sz="4000"/>
              <a:t> use a VCS?</a:t>
            </a:r>
            <a:endParaRPr sz="4000"/>
          </a:p>
        </p:txBody>
      </p:sp>
      <p:sp>
        <p:nvSpPr>
          <p:cNvPr id="75" name="Shape 7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Backup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Collaboration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Multiple people trying to edit the same files (word docs, spreadsheets)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VCS helps to manage everyone’s changes so they don’t get lost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use a VCS?</a:t>
            </a:r>
            <a:endParaRPr sz="4000"/>
          </a:p>
        </p:txBody>
      </p:sp>
      <p:sp>
        <p:nvSpPr>
          <p:cNvPr id="81" name="Shape 81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Versioning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Orderly way of keeping and accessing different versions of your work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Understanding What Happened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Comparing different versions of a file(s) can give insight, especially if you look at all the files changed “at the same time”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you use a VCS?</a:t>
            </a:r>
            <a:endParaRPr sz="4000"/>
          </a:p>
        </p:txBody>
      </p:sp>
      <p:sp>
        <p:nvSpPr>
          <p:cNvPr id="87" name="Shape 87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Install the VCS software on your computer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Setup a repository on your computer (two options)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1) create/initialize a repository in a folder OR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2) download/clone an existing remote repository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files/changes to that repository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If using a remote repository you can push changes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committing?</a:t>
            </a:r>
            <a:endParaRPr sz="4000"/>
          </a:p>
        </p:txBody>
      </p:sp>
      <p:sp>
        <p:nvSpPr>
          <p:cNvPr id="93" name="Shape 93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Making the VCS system aware of changes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Could only be one file, but usually it will be more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This is how the changes are tracked, versioned, and shared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message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Short message about </a:t>
            </a:r>
            <a:r>
              <a:rPr lang="en" sz="2400" u="sng">
                <a:solidFill>
                  <a:srgbClr val="FFFFFF"/>
                </a:solidFill>
              </a:rPr>
              <a:t>why</a:t>
            </a:r>
            <a:r>
              <a:rPr lang="en" sz="2400">
                <a:solidFill>
                  <a:srgbClr val="FFFFFF"/>
                </a:solidFill>
              </a:rPr>
              <a:t> and </a:t>
            </a:r>
            <a:r>
              <a:rPr lang="en" sz="2400" u="sng">
                <a:solidFill>
                  <a:srgbClr val="FFFFFF"/>
                </a:solidFill>
              </a:rPr>
              <a:t>what</a:t>
            </a:r>
            <a:r>
              <a:rPr lang="en" sz="2400">
                <a:solidFill>
                  <a:srgbClr val="FFFFFF"/>
                </a:solidFill>
              </a:rPr>
              <a:t> you did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You will need this because you will eventually forget why you did EVERYTHING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Local Repo vs Remote Repo</a:t>
            </a:r>
            <a:endParaRPr sz="4000"/>
          </a:p>
        </p:txBody>
      </p:sp>
      <p:sp>
        <p:nvSpPr>
          <p:cNvPr id="99" name="Shape 9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>
                <a:solidFill>
                  <a:srgbClr val="FFFFFF"/>
                </a:solidFill>
              </a:rPr>
              <a:t>Local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>
                <a:solidFill>
                  <a:srgbClr val="FFFFFF"/>
                </a:solidFill>
              </a:rPr>
              <a:t>Is a repository on your computer only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>
                <a:solidFill>
                  <a:srgbClr val="FFFFFF"/>
                </a:solidFill>
              </a:rPr>
              <a:t>You are working alone. Don’t need to share or backup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>
                <a:solidFill>
                  <a:srgbClr val="FFFFFF"/>
                </a:solidFill>
              </a:rPr>
              <a:t>You won’t use this much if ever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>
                <a:solidFill>
                  <a:srgbClr val="FFFFFF"/>
                </a:solidFill>
              </a:rPr>
              <a:t>Remote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>
                <a:solidFill>
                  <a:srgbClr val="FFFFFF"/>
                </a:solidFill>
              </a:rPr>
              <a:t>Is a repository on a remote server that many people can use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>
                <a:solidFill>
                  <a:srgbClr val="FFFFFF"/>
                </a:solidFill>
              </a:rPr>
              <a:t>Sort of confusing because you still have local files in a folder that references the remote repo</a:t>
            </a:r>
            <a:endParaRPr sz="2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Git as your VCS</a:t>
            </a:r>
            <a:endParaRPr sz="4000"/>
          </a:p>
        </p:txBody>
      </p:sp>
      <p:sp>
        <p:nvSpPr>
          <p:cNvPr id="105" name="Shape 10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Install git on your computer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Learn the commands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remember the git cheat sheet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git clone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git status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git add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git commit -m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git push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git log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