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10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196250" y="2084400"/>
            <a:ext cx="71835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Session and flash storage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does it mean to be “logged in”?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How do they know who you are?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Something is sent to the server in each request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That information connects you to each request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That means browsers need a way to store information about you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Then that information has to be sent to the server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Server uses that to keep your data separate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store data in browser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Cookies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Browser includes them in each request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Check your network tab in dev tools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Sent back to browser on each response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Local Storage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Can be accessed via JavaScript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We won’t be discussing this much for this class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Server Sessions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state in memory that is tied to one user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Server will have many individual sessions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Session storage is NOT permanent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How long it lasts is configurable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(google flask session length)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Now you have the User...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Run SQL queries in a db using the user info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Update website appearance based on data returned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Take the user to a specific page based on their “role”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Short term memory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Sometimes we want to only show a message to the user ONCE and only ONCE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Flash Memory = designed to do exactly that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Unlike session storage, Flash will only last for one request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