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12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4027050" y="2111100"/>
            <a:ext cx="10965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MVC</a:t>
            </a:r>
            <a:endParaRPr sz="4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are design patterns?</a:t>
            </a:r>
            <a:endParaRPr sz="400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Organizing your code into categories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Assigning specific tasks to those categories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Cat A (represent things)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Cat B (contains HTML)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MVC?</a:t>
            </a:r>
            <a:endParaRPr sz="4000"/>
          </a:p>
        </p:txBody>
      </p:sp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Model View Controller - Design Pattern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Has Three Categories of files, each with own purpose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Model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View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Controller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MVC Frameworks</a:t>
            </a:r>
            <a:endParaRPr sz="4000"/>
          </a:p>
        </p:txBody>
      </p:sp>
      <p:sp>
        <p:nvSpPr>
          <p:cNvPr id="74" name="Shape 7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 framework/module that provides MVC style categories and functionality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Most languages have MVC frameworks available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List popular frameworks by language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Flask and MVC</a:t>
            </a:r>
            <a:endParaRPr sz="4000"/>
          </a:p>
        </p:txBody>
      </p:sp>
      <p:sp>
        <p:nvSpPr>
          <p:cNvPr id="80" name="Shape 80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Flask isn’t exactly an MVC framework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However we can choose to organize our code in a way to fit the MVC pattern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models.py - Classes that use SQLAlchemy (model)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templates/ - HTML and jinja2 (view)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Main.py - Route handler functions (controller)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Class Relationships</a:t>
            </a:r>
            <a:endParaRPr sz="4000"/>
          </a:p>
        </p:txBody>
      </p:sp>
      <p:sp>
        <p:nvSpPr>
          <p:cNvPr id="86" name="Shape 86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Model classes relate to each other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Comic has a Publisher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User has Movies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Student takes Classes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Comic belongs to a Publisher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Comic table</a:t>
            </a:r>
            <a:endParaRPr sz="2400">
              <a:solidFill>
                <a:srgbClr val="FFFFFF"/>
              </a:solidFill>
            </a:endParaRPr>
          </a:p>
          <a:p>
            <a: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>
                <a:solidFill>
                  <a:srgbClr val="FFFFFF"/>
                </a:solidFill>
              </a:rPr>
              <a:t>id (primary key)</a:t>
            </a:r>
            <a:endParaRPr sz="2400">
              <a:solidFill>
                <a:srgbClr val="FFFFFF"/>
              </a:solidFill>
            </a:endParaRPr>
          </a:p>
          <a:p>
            <a: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>
                <a:solidFill>
                  <a:srgbClr val="FFFFFF"/>
                </a:solidFill>
              </a:rPr>
              <a:t>publisher_id (foreign key, references publisher.id)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Publisher table</a:t>
            </a:r>
            <a:endParaRPr sz="2400">
              <a:solidFill>
                <a:srgbClr val="FFFFFF"/>
              </a:solidFill>
            </a:endParaRPr>
          </a:p>
          <a:p>
            <a: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>
                <a:solidFill>
                  <a:srgbClr val="FFFFFF"/>
                </a:solidFill>
              </a:rPr>
              <a:t>id (primary key)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Configure</a:t>
            </a:r>
            <a:r>
              <a:rPr lang="en" sz="4000"/>
              <a:t> Relationships with SQLAl...</a:t>
            </a:r>
            <a:endParaRPr sz="4000"/>
          </a:p>
        </p:txBody>
      </p:sp>
      <p:sp>
        <p:nvSpPr>
          <p:cNvPr id="92" name="Shape 9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class Comic(db.Model):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id = db.Column(db.Integer, primary_key=True)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publisher_id = db.Column(db.Integer, ForeignKey("publisher.id"))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publisher = db.relationship('Publisher')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class Publisher(db.Model):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id = db.Column(db.Integer, primary_key=True)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comic = Comic.query.get(id)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comic.publisher.name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