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40750" y="1850150"/>
            <a:ext cx="74625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 CSS, &amp; Git Branches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Branching in Git</a:t>
            </a:r>
            <a:endParaRPr sz="4000"/>
          </a:p>
        </p:txBody>
      </p:sp>
      <p:sp>
        <p:nvSpPr>
          <p:cNvPr id="110" name="Shape 11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Git uses branches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master is the default branch (it’s there by default)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repo and a branch is a series of commits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branch is a different version of the entire repository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Branches are for keeping your work isolated until it’s “ready”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Merging a branch</a:t>
            </a:r>
            <a:endParaRPr sz="4000"/>
          </a:p>
        </p:txBody>
      </p:sp>
      <p:sp>
        <p:nvSpPr>
          <p:cNvPr id="116" name="Shape 11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Since branches are copies of the same repo, they can be merged into each other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When you merge two branches the resulting branch will have the combined commits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WARNING: If the same lines have been edited in each branch, you will get a Merge Conflict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CSS?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Cascading Style Sheets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being styled?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 HTML elements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</a:t>
            </a:r>
            <a:r>
              <a:rPr lang="en" sz="2400" u="sng">
                <a:solidFill>
                  <a:srgbClr val="FFFFFF"/>
                </a:solidFill>
              </a:rPr>
              <a:t>sheets</a:t>
            </a:r>
            <a:r>
              <a:rPr lang="en" sz="2400">
                <a:solidFill>
                  <a:srgbClr val="FFFFFF"/>
                </a:solidFill>
              </a:rPr>
              <a:t> refer to?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style sheet = list of rules that determine the style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</a:t>
            </a:r>
            <a:r>
              <a:rPr lang="en" sz="2400" u="sng">
                <a:solidFill>
                  <a:srgbClr val="FFFFFF"/>
                </a:solidFill>
              </a:rPr>
              <a:t>cascading</a:t>
            </a:r>
            <a:r>
              <a:rPr lang="en" sz="2400">
                <a:solidFill>
                  <a:srgbClr val="FFFFFF"/>
                </a:solidFill>
              </a:rPr>
              <a:t> refer to?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To the cascading order in which the rules are applied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This is how conflicting rules are resolved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Elements have default styles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&lt;p&gt; has margin on top and bottom because that is it’s default style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browser or “user agent” has default styles for all HTML elements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Change an element’s style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have to give the element new style rules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color: red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font-size: 20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Can these be anything I want?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super-shiny: true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NO! Each element has certain css properties you can change (you will learn them in time)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 style attribute of an element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&lt;p style="font-size: 20;</a:t>
            </a:r>
            <a:r>
              <a:rPr lang="en" sz="2400">
                <a:solidFill>
                  <a:schemeClr val="dk1"/>
                </a:solidFill>
              </a:rPr>
              <a:t>"&gt;Some text…&lt;/p&gt;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style="color: red;"&gt;Super fun heading&lt;/h1&gt;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You should </a:t>
            </a:r>
            <a:r>
              <a:rPr lang="en" sz="2400" u="sng">
                <a:solidFill>
                  <a:schemeClr val="dk1"/>
                </a:solidFill>
              </a:rPr>
              <a:t>avoid</a:t>
            </a:r>
            <a:r>
              <a:rPr lang="en" sz="2400">
                <a:solidFill>
                  <a:schemeClr val="dk1"/>
                </a:solidFill>
              </a:rPr>
              <a:t> using inline styles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Makes it hard to change the style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Duplication of styles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Alternatives to inline style are on next slide...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Where to put your css?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p {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color: red;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External style sheet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Basic-styles.css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contents would be </a:t>
            </a:r>
            <a:r>
              <a:rPr lang="en" sz="2400" u="sng">
                <a:solidFill>
                  <a:schemeClr val="dk1"/>
                </a:solidFill>
              </a:rPr>
              <a:t>selectors</a:t>
            </a:r>
            <a:r>
              <a:rPr lang="en" sz="2400">
                <a:solidFill>
                  <a:schemeClr val="dk1"/>
                </a:solidFill>
              </a:rPr>
              <a:t> and css rules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CSS Selectors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Specify which elements will be affected by the CSS rules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Three ways to select elements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element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class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ID attribute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selector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the </a:t>
            </a:r>
            <a:r>
              <a:rPr lang="en" sz="2400" u="sng">
                <a:solidFill>
                  <a:schemeClr val="dk1"/>
                </a:solidFill>
              </a:rPr>
              <a:t>class attribute</a:t>
            </a:r>
            <a:r>
              <a:rPr lang="en" sz="2400">
                <a:solidFill>
                  <a:schemeClr val="dk1"/>
                </a:solidFill>
              </a:rPr>
              <a:t> of an element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class="section-title"&gt;Welcome to LC101&lt;/h1&gt;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.section-title {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font-size: 20px;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text-align: center;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</a:t>
            </a:r>
            <a:r>
              <a:rPr lang="en" sz="4000"/>
              <a:t> selector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the </a:t>
            </a:r>
            <a:r>
              <a:rPr lang="en" sz="2400" u="sng">
                <a:solidFill>
                  <a:schemeClr val="dk1"/>
                </a:solidFill>
              </a:rPr>
              <a:t>ID</a:t>
            </a:r>
            <a:r>
              <a:rPr lang="en" sz="2400" u="sng">
                <a:solidFill>
                  <a:schemeClr val="dk1"/>
                </a:solidFill>
              </a:rPr>
              <a:t> attribute</a:t>
            </a:r>
            <a:r>
              <a:rPr lang="en" sz="2400">
                <a:solidFill>
                  <a:schemeClr val="dk1"/>
                </a:solidFill>
              </a:rPr>
              <a:t> of an element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id="main-page-title"&gt;Welcome to LC101&lt;/h1&gt;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There should only be ONE of these on page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Don’t use same ID twice on page!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#main-page-title {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font-size: 20px;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text-align: center;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