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21B0339-8590-4A5A-BC8C-ED1D41ED2D3E}">
  <a:tblStyle styleId="{A21B0339-8590-4A5A-BC8C-ED1D41ED2D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3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2194950" y="1814575"/>
            <a:ext cx="47541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Tisk Task Flask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Assignment Reminder</a:t>
            </a:r>
            <a:endParaRPr sz="400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HTML Me Something is due Monday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Note the special instructions for getting credit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Push your work to your own repo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Demo to your TF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Flask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 is this madness?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It’s a python framework for making web applications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What’s a web application?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A program on a server that dynamically creates html in response to user actions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a Framework?</a:t>
            </a:r>
            <a:endParaRPr sz="4000"/>
          </a:p>
        </p:txBody>
      </p:sp>
      <p:sp>
        <p:nvSpPr>
          <p:cNvPr id="74" name="Shape 7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Python files written by other devs that you can use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Packaged up together and ready to be used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framework will do something useful (hopefully)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framework will have certain rules/conventions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framework will have functions and Classes to use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There is a website detailing all of this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http://flask.pocoo.org/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Crazy Commands</a:t>
            </a:r>
            <a:endParaRPr sz="4000"/>
          </a:p>
        </p:txBody>
      </p:sp>
      <p:sp>
        <p:nvSpPr>
          <p:cNvPr id="80" name="Shape 8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terminal: conda create -n hello-flask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Creates a virtual environment for your python application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Used to better control dependency versions</a:t>
            </a:r>
            <a:endParaRPr sz="2200">
              <a:solidFill>
                <a:srgbClr val="FFFFFF"/>
              </a:solidFill>
            </a:endParaRPr>
          </a:p>
          <a:p>
            <a:pPr indent="-3683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■"/>
            </a:pPr>
            <a:r>
              <a:rPr lang="en" sz="2200">
                <a:solidFill>
                  <a:srgbClr val="FFFFFF"/>
                </a:solidFill>
              </a:rPr>
              <a:t>python version, flask version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terminal: source activate hello-flask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terminal: conda install flask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Flask and other frameworks/modules are installed</a:t>
            </a:r>
            <a:endParaRPr sz="2200">
              <a:solidFill>
                <a:srgbClr val="FFFFFF"/>
              </a:solidFill>
            </a:endParaRP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Flask itself requires other frameworks/modules</a:t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Packages</a:t>
            </a:r>
            <a:endParaRPr sz="4000"/>
          </a:p>
        </p:txBody>
      </p:sp>
      <p:graphicFrame>
        <p:nvGraphicFramePr>
          <p:cNvPr id="86" name="Shape 86"/>
          <p:cNvGraphicFramePr/>
          <p:nvPr/>
        </p:nvGraphicFramePr>
        <p:xfrm>
          <a:off x="194975" y="70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{A21B0339-8590-4A5A-BC8C-ED1D41ED2D3E}</a:tableStyleId>
              </a:tblPr>
              <a:tblGrid>
                <a:gridCol w="4590425"/>
                <a:gridCol w="3940575"/>
              </a:tblGrid>
              <a:tr h="3527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certifi:      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2016.2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.28-py36_0</a:t>
                      </a:r>
                      <a:endParaRPr sz="1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click:        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6.7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-py36_0     </a:t>
                      </a:r>
                      <a:endParaRPr sz="1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flask:        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0.12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.2-py36_0  </a:t>
                      </a:r>
                      <a:endParaRPr sz="1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itsdangerous: 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0.24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-py36_0    </a:t>
                      </a:r>
                      <a:endParaRPr sz="1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jinja2:       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2.9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.6-py36_0   </a:t>
                      </a:r>
                      <a:endParaRPr sz="1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markupsafe:   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1.0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-py36_0     </a:t>
                      </a:r>
                      <a:endParaRPr sz="1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openssl:      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1.0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.2l-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endParaRPr sz="1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pip:          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9.0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.1-py36_1 </a:t>
                      </a:r>
                      <a:endParaRPr sz="1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python:       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3.6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.2-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endParaRPr sz="1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readline:     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6.2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endParaRPr sz="1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setuptools:   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36.4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.0-py36_0  </a:t>
                      </a:r>
                      <a:endParaRPr sz="1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sqlite:       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3.13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.0-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endParaRPr sz="1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tk:           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8.5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.18-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endParaRPr sz="1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werkzeug:     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0.12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.2-py36_0  </a:t>
                      </a:r>
                      <a:endParaRPr sz="1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wheel:        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0.29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.0-py36_0  </a:t>
                      </a:r>
                      <a:endParaRPr sz="1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xz:           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5.2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.3-</a:t>
                      </a:r>
                      <a:r>
                        <a:rPr lang="en" sz="180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80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endParaRPr sz="18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B5CEA8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Crazy Commands 2</a:t>
            </a:r>
            <a:endParaRPr sz="4000"/>
          </a:p>
        </p:txBody>
      </p:sp>
      <p:sp>
        <p:nvSpPr>
          <p:cNvPr id="92" name="Shape 9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terminal: python main.py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 is happening?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A Flask web server is running on your computer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 is the stuff showing up in terminal?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It’s print() statements in the Flask code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Let’s live code some stuff...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