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-94125"/>
            <a:ext cx="8520600" cy="9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101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543375"/>
            <a:ext cx="8520600" cy="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2 - Class 4</a:t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2614050" y="1850150"/>
            <a:ext cx="391590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Forms &amp; Flask</a:t>
            </a:r>
            <a:endParaRPr sz="4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How are you feeling about…?</a:t>
            </a:r>
            <a:endParaRPr sz="400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</a:rPr>
              <a:t>Flask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Git</a:t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GET method vs POST method</a:t>
            </a:r>
            <a:endParaRPr sz="4000"/>
          </a:p>
        </p:txBody>
      </p:sp>
      <p:sp>
        <p:nvSpPr>
          <p:cNvPr id="68" name="Shape 68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GET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Parameters are in the URL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Used for fetching documents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Shouldn’t change the state of data on the server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POST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Parameters are in the request body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Used for updating data on the server/db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Can change the state of data on the server</a:t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