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6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168600" y="1859050"/>
            <a:ext cx="28068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Submit the link to your repo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Demo to TF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your code doesn’t work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Being a programming is about learning to solve problems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That includes </a:t>
            </a:r>
            <a:r>
              <a:rPr lang="en" sz="2400" u="sng">
                <a:solidFill>
                  <a:srgbClr val="FFFFFF"/>
                </a:solidFill>
              </a:rPr>
              <a:t>your</a:t>
            </a:r>
            <a:r>
              <a:rPr lang="en" sz="2400">
                <a:solidFill>
                  <a:srgbClr val="FFFFFF"/>
                </a:solidFill>
              </a:rPr>
              <a:t> problems while coding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 know this is hard. I don’t want to make you feel bad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Change something, see what happens (you won’t explode)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Review the error in the browser (look for a line number)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 print() statements to your code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They will show up in your Git bash/terminal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I’m not done preaching yet, next slide...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your code doesn’t work...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Look at examples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LC101 videos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Studio branches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Try anything you can imagine before asking for help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Put some brain power brain power on it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Imagine the possible things that could be wrong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This process will make you understand your program better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It will make you a better programmer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Templates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“templates” mean in relation to Flask and a web framework?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 html used to display the form/data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Separated out into a file to make the code cleaner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Instead of a global string variable in main.py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Logic in Templates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Is there logic in this example?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“&lt;h3&gt;{name}&lt;/h3&gt;”.format(name=name)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it mean I can have logic in my templates?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Basic logic used for displaying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Ifs and Elses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For loops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syntax will look different than Python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But the </a:t>
            </a:r>
            <a:r>
              <a:rPr lang="en" sz="2400" u="sng">
                <a:solidFill>
                  <a:srgbClr val="FFFFFF"/>
                </a:solidFill>
              </a:rPr>
              <a:t>ifs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 u="sng">
                <a:solidFill>
                  <a:srgbClr val="FFFFFF"/>
                </a:solidFill>
              </a:rPr>
              <a:t>elses</a:t>
            </a:r>
            <a:r>
              <a:rPr lang="en" sz="2400">
                <a:solidFill>
                  <a:srgbClr val="FFFFFF"/>
                </a:solidFill>
              </a:rPr>
              <a:t>, and </a:t>
            </a:r>
            <a:r>
              <a:rPr lang="en" sz="2400" u="sng">
                <a:solidFill>
                  <a:srgbClr val="FFFFFF"/>
                </a:solidFill>
              </a:rPr>
              <a:t>loops</a:t>
            </a:r>
            <a:r>
              <a:rPr lang="en" sz="2400">
                <a:solidFill>
                  <a:srgbClr val="FFFFFF"/>
                </a:solidFill>
              </a:rPr>
              <a:t> will work the same!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Jinja2</a:t>
            </a:r>
            <a:r>
              <a:rPr lang="en" sz="4000"/>
              <a:t> Templates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Jinja2 is a template system/module/framework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Flask has built in methods to use these templates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Template files go into a “templates” folder in your project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Tokens are very much like .format()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“&lt;html&gt;{name}&lt;/html&gt;”.format(name=name)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str.format() token: {name}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Jinja2 token: {{name}}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Jinja2 Logic in Templates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If statements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For loop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Base templates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Don’t want to repeat basic HTML over and over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{% extends “base.html” %}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{% block content %} .. {% end block %}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Jinja2 Base Templates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Base templates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Don’t want to repeat basic HTML over and over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Create file templates/base.html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{% block content %}  {% end block %}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It’s like a two part token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Reference the base.html file in another template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Say we are in templates/movies.html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{% extends “base.html” %}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Proceed with the rest of the HTML for movies.html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